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10" r:id="rId2"/>
  </p:sldMasterIdLst>
  <p:notesMasterIdLst>
    <p:notesMasterId r:id="rId21"/>
  </p:notesMasterIdLst>
  <p:handoutMasterIdLst>
    <p:handoutMasterId r:id="rId22"/>
  </p:handoutMasterIdLst>
  <p:sldIdLst>
    <p:sldId id="257" r:id="rId3"/>
    <p:sldId id="331" r:id="rId4"/>
    <p:sldId id="320" r:id="rId5"/>
    <p:sldId id="348" r:id="rId6"/>
    <p:sldId id="328" r:id="rId7"/>
    <p:sldId id="570" r:id="rId8"/>
    <p:sldId id="352" r:id="rId9"/>
    <p:sldId id="547" r:id="rId10"/>
    <p:sldId id="536" r:id="rId11"/>
    <p:sldId id="537" r:id="rId12"/>
    <p:sldId id="582" r:id="rId13"/>
    <p:sldId id="609" r:id="rId14"/>
    <p:sldId id="568" r:id="rId15"/>
    <p:sldId id="551" r:id="rId16"/>
    <p:sldId id="340" r:id="rId17"/>
    <p:sldId id="569" r:id="rId18"/>
    <p:sldId id="549" r:id="rId19"/>
    <p:sldId id="610" r:id="rId20"/>
  </p:sldIdLst>
  <p:sldSz cx="9144000" cy="6858000" type="screen4x3"/>
  <p:notesSz cx="6858000" cy="91440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AFBE"/>
    <a:srgbClr val="8F9CB0"/>
    <a:srgbClr val="5FCCF6"/>
    <a:srgbClr val="000000"/>
    <a:srgbClr val="00407A"/>
    <a:srgbClr val="1D8DB0"/>
    <a:srgbClr val="86BCE5"/>
    <a:srgbClr val="918E9F"/>
    <a:srgbClr val="CBCED7"/>
    <a:srgbClr val="E7E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6912A7-0E59-4339-842F-ABA5911783BC}" v="2" dt="2022-09-20T20:20:20.7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0" autoAdjust="0"/>
    <p:restoredTop sz="95226" autoAdjust="0"/>
  </p:normalViewPr>
  <p:slideViewPr>
    <p:cSldViewPr snapToObjects="1">
      <p:cViewPr varScale="1">
        <p:scale>
          <a:sx n="82" d="100"/>
          <a:sy n="82" d="100"/>
        </p:scale>
        <p:origin x="1502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 Achterhof" userId="09a69032-665b-48a8-9e43-bb21fc5d1300" providerId="ADAL" clId="{8E6912A7-0E59-4339-842F-ABA5911783BC}"/>
    <pc:docChg chg="delSld modSld">
      <pc:chgData name="Robin Achterhof" userId="09a69032-665b-48a8-9e43-bb21fc5d1300" providerId="ADAL" clId="{8E6912A7-0E59-4339-842F-ABA5911783BC}" dt="2022-09-20T20:20:29.648" v="68" actId="20577"/>
      <pc:docMkLst>
        <pc:docMk/>
      </pc:docMkLst>
      <pc:sldChg chg="modSp mod">
        <pc:chgData name="Robin Achterhof" userId="09a69032-665b-48a8-9e43-bb21fc5d1300" providerId="ADAL" clId="{8E6912A7-0E59-4339-842F-ABA5911783BC}" dt="2022-09-20T20:20:29.648" v="68" actId="20577"/>
        <pc:sldMkLst>
          <pc:docMk/>
          <pc:sldMk cId="0" sldId="257"/>
        </pc:sldMkLst>
        <pc:spChg chg="mod">
          <ac:chgData name="Robin Achterhof" userId="09a69032-665b-48a8-9e43-bb21fc5d1300" providerId="ADAL" clId="{8E6912A7-0E59-4339-842F-ABA5911783BC}" dt="2022-09-20T20:20:29.648" v="68" actId="20577"/>
          <ac:spMkLst>
            <pc:docMk/>
            <pc:sldMk cId="0" sldId="257"/>
            <ac:spMk id="11267" creationId="{00000000-0000-0000-0000-000000000000}"/>
          </ac:spMkLst>
        </pc:spChg>
      </pc:sldChg>
      <pc:sldChg chg="del">
        <pc:chgData name="Robin Achterhof" userId="09a69032-665b-48a8-9e43-bb21fc5d1300" providerId="ADAL" clId="{8E6912A7-0E59-4339-842F-ABA5911783BC}" dt="2022-09-20T16:10:40.240" v="59" actId="47"/>
        <pc:sldMkLst>
          <pc:docMk/>
          <pc:sldMk cId="3109633722" sldId="315"/>
        </pc:sldMkLst>
      </pc:sldChg>
      <pc:sldChg chg="del">
        <pc:chgData name="Robin Achterhof" userId="09a69032-665b-48a8-9e43-bb21fc5d1300" providerId="ADAL" clId="{8E6912A7-0E59-4339-842F-ABA5911783BC}" dt="2022-09-20T16:10:40.240" v="59" actId="47"/>
        <pc:sldMkLst>
          <pc:docMk/>
          <pc:sldMk cId="3090792027" sldId="322"/>
        </pc:sldMkLst>
      </pc:sldChg>
      <pc:sldChg chg="del">
        <pc:chgData name="Robin Achterhof" userId="09a69032-665b-48a8-9e43-bb21fc5d1300" providerId="ADAL" clId="{8E6912A7-0E59-4339-842F-ABA5911783BC}" dt="2022-09-20T16:11:33.862" v="61" actId="47"/>
        <pc:sldMkLst>
          <pc:docMk/>
          <pc:sldMk cId="3728648240" sldId="539"/>
        </pc:sldMkLst>
      </pc:sldChg>
      <pc:sldChg chg="del">
        <pc:chgData name="Robin Achterhof" userId="09a69032-665b-48a8-9e43-bb21fc5d1300" providerId="ADAL" clId="{8E6912A7-0E59-4339-842F-ABA5911783BC}" dt="2022-09-20T16:11:18.965" v="60" actId="47"/>
        <pc:sldMkLst>
          <pc:docMk/>
          <pc:sldMk cId="4234625" sldId="543"/>
        </pc:sldMkLst>
      </pc:sldChg>
      <pc:sldChg chg="del">
        <pc:chgData name="Robin Achterhof" userId="09a69032-665b-48a8-9e43-bb21fc5d1300" providerId="ADAL" clId="{8E6912A7-0E59-4339-842F-ABA5911783BC}" dt="2022-09-20T16:11:18.965" v="60" actId="47"/>
        <pc:sldMkLst>
          <pc:docMk/>
          <pc:sldMk cId="2956492161" sldId="545"/>
        </pc:sldMkLst>
      </pc:sldChg>
      <pc:sldChg chg="del">
        <pc:chgData name="Robin Achterhof" userId="09a69032-665b-48a8-9e43-bb21fc5d1300" providerId="ADAL" clId="{8E6912A7-0E59-4339-842F-ABA5911783BC}" dt="2022-09-20T16:11:46.057" v="62" actId="47"/>
        <pc:sldMkLst>
          <pc:docMk/>
          <pc:sldMk cId="2596912024" sldId="577"/>
        </pc:sldMkLst>
      </pc:sldChg>
      <pc:sldMasterChg chg="delSldLayout">
        <pc:chgData name="Robin Achterhof" userId="09a69032-665b-48a8-9e43-bb21fc5d1300" providerId="ADAL" clId="{8E6912A7-0E59-4339-842F-ABA5911783BC}" dt="2022-09-20T16:11:33.862" v="61" actId="47"/>
        <pc:sldMasterMkLst>
          <pc:docMk/>
          <pc:sldMasterMk cId="0" sldId="2147483687"/>
        </pc:sldMasterMkLst>
        <pc:sldLayoutChg chg="del">
          <pc:chgData name="Robin Achterhof" userId="09a69032-665b-48a8-9e43-bb21fc5d1300" providerId="ADAL" clId="{8E6912A7-0E59-4339-842F-ABA5911783BC}" dt="2022-09-20T16:11:33.862" v="61" actId="47"/>
          <pc:sldLayoutMkLst>
            <pc:docMk/>
            <pc:sldMasterMk cId="0" sldId="2147483687"/>
            <pc:sldLayoutMk cId="1059791915" sldId="2147483745"/>
          </pc:sldLayoutMkLst>
        </pc:sldLayoutChg>
      </pc:sldMasterChg>
    </pc:docChg>
  </pc:docChgLst>
  <pc:docChgLst>
    <pc:chgData name="Robin Achterhof" userId="09a69032-665b-48a8-9e43-bb21fc5d1300" providerId="ADAL" clId="{26D850A1-410A-4641-B3B8-E7C4848F7389}"/>
    <pc:docChg chg="undo custSel addSld delSld modSld sldOrd">
      <pc:chgData name="Robin Achterhof" userId="09a69032-665b-48a8-9e43-bb21fc5d1300" providerId="ADAL" clId="{26D850A1-410A-4641-B3B8-E7C4848F7389}" dt="2022-09-13T09:21:00.837" v="431"/>
      <pc:docMkLst>
        <pc:docMk/>
      </pc:docMkLst>
      <pc:sldChg chg="modSp mod">
        <pc:chgData name="Robin Achterhof" userId="09a69032-665b-48a8-9e43-bb21fc5d1300" providerId="ADAL" clId="{26D850A1-410A-4641-B3B8-E7C4848F7389}" dt="2022-09-13T09:18:43.786" v="427" actId="20577"/>
        <pc:sldMkLst>
          <pc:docMk/>
          <pc:sldMk cId="0" sldId="257"/>
        </pc:sldMkLst>
        <pc:spChg chg="mod">
          <ac:chgData name="Robin Achterhof" userId="09a69032-665b-48a8-9e43-bb21fc5d1300" providerId="ADAL" clId="{26D850A1-410A-4641-B3B8-E7C4848F7389}" dt="2022-09-09T10:12:17.777" v="20" actId="20577"/>
          <ac:spMkLst>
            <pc:docMk/>
            <pc:sldMk cId="0" sldId="257"/>
            <ac:spMk id="11266" creationId="{00000000-0000-0000-0000-000000000000}"/>
          </ac:spMkLst>
        </pc:spChg>
        <pc:spChg chg="mod">
          <ac:chgData name="Robin Achterhof" userId="09a69032-665b-48a8-9e43-bb21fc5d1300" providerId="ADAL" clId="{26D850A1-410A-4641-B3B8-E7C4848F7389}" dt="2022-09-13T09:18:43.786" v="427" actId="20577"/>
          <ac:spMkLst>
            <pc:docMk/>
            <pc:sldMk cId="0" sldId="257"/>
            <ac:spMk id="11267" creationId="{00000000-0000-0000-0000-000000000000}"/>
          </ac:spMkLst>
        </pc:spChg>
      </pc:sldChg>
      <pc:sldChg chg="del">
        <pc:chgData name="Robin Achterhof" userId="09a69032-665b-48a8-9e43-bb21fc5d1300" providerId="ADAL" clId="{26D850A1-410A-4641-B3B8-E7C4848F7389}" dt="2022-09-09T10:14:25.023" v="97" actId="47"/>
        <pc:sldMkLst>
          <pc:docMk/>
          <pc:sldMk cId="1140167569" sldId="281"/>
        </pc:sldMkLst>
      </pc:sldChg>
      <pc:sldChg chg="add del">
        <pc:chgData name="Robin Achterhof" userId="09a69032-665b-48a8-9e43-bb21fc5d1300" providerId="ADAL" clId="{26D850A1-410A-4641-B3B8-E7C4848F7389}" dt="2022-09-09T10:15:17.576" v="101" actId="47"/>
        <pc:sldMkLst>
          <pc:docMk/>
          <pc:sldMk cId="0" sldId="295"/>
        </pc:sldMkLst>
      </pc:sldChg>
      <pc:sldChg chg="del">
        <pc:chgData name="Robin Achterhof" userId="09a69032-665b-48a8-9e43-bb21fc5d1300" providerId="ADAL" clId="{26D850A1-410A-4641-B3B8-E7C4848F7389}" dt="2022-09-09T10:14:25.023" v="97" actId="47"/>
        <pc:sldMkLst>
          <pc:docMk/>
          <pc:sldMk cId="2135453558" sldId="314"/>
        </pc:sldMkLst>
      </pc:sldChg>
      <pc:sldChg chg="addSp delSp modSp add mod setBg delAnim">
        <pc:chgData name="Robin Achterhof" userId="09a69032-665b-48a8-9e43-bb21fc5d1300" providerId="ADAL" clId="{26D850A1-410A-4641-B3B8-E7C4848F7389}" dt="2022-09-13T09:20:59.160" v="430"/>
        <pc:sldMkLst>
          <pc:docMk/>
          <pc:sldMk cId="3109633722" sldId="315"/>
        </pc:sldMkLst>
        <pc:spChg chg="mod">
          <ac:chgData name="Robin Achterhof" userId="09a69032-665b-48a8-9e43-bb21fc5d1300" providerId="ADAL" clId="{26D850A1-410A-4641-B3B8-E7C4848F7389}" dt="2022-09-13T08:54:32.696" v="300" actId="20577"/>
          <ac:spMkLst>
            <pc:docMk/>
            <pc:sldMk cId="3109633722" sldId="315"/>
            <ac:spMk id="5" creationId="{6A1E87A4-EE90-DB4B-B2CA-7601B5C04650}"/>
          </ac:spMkLst>
        </pc:spChg>
        <pc:spChg chg="add mod">
          <ac:chgData name="Robin Achterhof" userId="09a69032-665b-48a8-9e43-bb21fc5d1300" providerId="ADAL" clId="{26D850A1-410A-4641-B3B8-E7C4848F7389}" dt="2022-09-13T08:55:16.409" v="324" actId="1076"/>
          <ac:spMkLst>
            <pc:docMk/>
            <pc:sldMk cId="3109633722" sldId="315"/>
            <ac:spMk id="8" creationId="{A2D7C211-5C4E-448D-A99D-C10F35EF923B}"/>
          </ac:spMkLst>
        </pc:spChg>
        <pc:spChg chg="del">
          <ac:chgData name="Robin Achterhof" userId="09a69032-665b-48a8-9e43-bb21fc5d1300" providerId="ADAL" clId="{26D850A1-410A-4641-B3B8-E7C4848F7389}" dt="2022-09-13T08:54:44.151" v="301" actId="478"/>
          <ac:spMkLst>
            <pc:docMk/>
            <pc:sldMk cId="3109633722" sldId="315"/>
            <ac:spMk id="29" creationId="{E4B9A821-4029-E846-9BE0-D68A37675FFE}"/>
          </ac:spMkLst>
        </pc:spChg>
        <pc:spChg chg="add del mod">
          <ac:chgData name="Robin Achterhof" userId="09a69032-665b-48a8-9e43-bb21fc5d1300" providerId="ADAL" clId="{26D850A1-410A-4641-B3B8-E7C4848F7389}" dt="2022-09-13T09:20:41.852" v="429" actId="478"/>
          <ac:spMkLst>
            <pc:docMk/>
            <pc:sldMk cId="3109633722" sldId="315"/>
            <ac:spMk id="39" creationId="{E6A1BB43-7012-47BA-BE01-2A605C1FE951}"/>
          </ac:spMkLst>
        </pc:spChg>
        <pc:spChg chg="del">
          <ac:chgData name="Robin Achterhof" userId="09a69032-665b-48a8-9e43-bb21fc5d1300" providerId="ADAL" clId="{26D850A1-410A-4641-B3B8-E7C4848F7389}" dt="2022-09-13T08:56:44.399" v="330" actId="478"/>
          <ac:spMkLst>
            <pc:docMk/>
            <pc:sldMk cId="3109633722" sldId="315"/>
            <ac:spMk id="73" creationId="{A8E5F93F-EF30-F941-A331-E8C21B8196D2}"/>
          </ac:spMkLst>
        </pc:spChg>
        <pc:spChg chg="del">
          <ac:chgData name="Robin Achterhof" userId="09a69032-665b-48a8-9e43-bb21fc5d1300" providerId="ADAL" clId="{26D850A1-410A-4641-B3B8-E7C4848F7389}" dt="2022-09-13T08:56:44.399" v="330" actId="478"/>
          <ac:spMkLst>
            <pc:docMk/>
            <pc:sldMk cId="3109633722" sldId="315"/>
            <ac:spMk id="74" creationId="{2B0EFC7C-ED91-4F4A-9C8D-A6AFBFF39AAF}"/>
          </ac:spMkLst>
        </pc:spChg>
        <pc:spChg chg="del">
          <ac:chgData name="Robin Achterhof" userId="09a69032-665b-48a8-9e43-bb21fc5d1300" providerId="ADAL" clId="{26D850A1-410A-4641-B3B8-E7C4848F7389}" dt="2022-09-13T08:56:44.399" v="330" actId="478"/>
          <ac:spMkLst>
            <pc:docMk/>
            <pc:sldMk cId="3109633722" sldId="315"/>
            <ac:spMk id="75" creationId="{7A1A0DCB-E67A-C349-B260-39CAD66E4339}"/>
          </ac:spMkLst>
        </pc:spChg>
        <pc:picChg chg="add mod">
          <ac:chgData name="Robin Achterhof" userId="09a69032-665b-48a8-9e43-bb21fc5d1300" providerId="ADAL" clId="{26D850A1-410A-4641-B3B8-E7C4848F7389}" dt="2022-09-13T08:54:05.294" v="266" actId="14100"/>
          <ac:picMkLst>
            <pc:docMk/>
            <pc:sldMk cId="3109633722" sldId="315"/>
            <ac:picMk id="4" creationId="{CC1527DA-FB6C-4054-ABB8-0C71F597CCAC}"/>
          </ac:picMkLst>
        </pc:picChg>
        <pc:picChg chg="add del mod">
          <ac:chgData name="Robin Achterhof" userId="09a69032-665b-48a8-9e43-bb21fc5d1300" providerId="ADAL" clId="{26D850A1-410A-4641-B3B8-E7C4848F7389}" dt="2022-09-13T09:20:39.291" v="428" actId="478"/>
          <ac:picMkLst>
            <pc:docMk/>
            <pc:sldMk cId="3109633722" sldId="315"/>
            <ac:picMk id="38" creationId="{A42F6389-2E1A-4C35-AA0A-10C6B161A903}"/>
          </ac:picMkLst>
        </pc:picChg>
        <pc:picChg chg="add mod">
          <ac:chgData name="Robin Achterhof" userId="09a69032-665b-48a8-9e43-bb21fc5d1300" providerId="ADAL" clId="{26D850A1-410A-4641-B3B8-E7C4848F7389}" dt="2022-09-13T09:20:59.160" v="430"/>
          <ac:picMkLst>
            <pc:docMk/>
            <pc:sldMk cId="3109633722" sldId="315"/>
            <ac:picMk id="40" creationId="{CF19F838-4EAC-4A14-8179-DB2AF87A0AB6}"/>
          </ac:picMkLst>
        </pc:picChg>
      </pc:sldChg>
      <pc:sldChg chg="add">
        <pc:chgData name="Robin Achterhof" userId="09a69032-665b-48a8-9e43-bb21fc5d1300" providerId="ADAL" clId="{26D850A1-410A-4641-B3B8-E7C4848F7389}" dt="2022-09-09T10:14:35.982" v="98"/>
        <pc:sldMkLst>
          <pc:docMk/>
          <pc:sldMk cId="2013920957" sldId="320"/>
        </pc:sldMkLst>
      </pc:sldChg>
      <pc:sldChg chg="addSp delSp modSp add mod setBg delAnim">
        <pc:chgData name="Robin Achterhof" userId="09a69032-665b-48a8-9e43-bb21fc5d1300" providerId="ADAL" clId="{26D850A1-410A-4641-B3B8-E7C4848F7389}" dt="2022-09-13T09:21:00.837" v="431"/>
        <pc:sldMkLst>
          <pc:docMk/>
          <pc:sldMk cId="3090792027" sldId="322"/>
        </pc:sldMkLst>
        <pc:spChg chg="del">
          <ac:chgData name="Robin Achterhof" userId="09a69032-665b-48a8-9e43-bb21fc5d1300" providerId="ADAL" clId="{26D850A1-410A-4641-B3B8-E7C4848F7389}" dt="2022-09-13T08:54:48.994" v="302" actId="478"/>
          <ac:spMkLst>
            <pc:docMk/>
            <pc:sldMk cId="3090792027" sldId="322"/>
            <ac:spMk id="29" creationId="{E4B9A821-4029-E846-9BE0-D68A37675FFE}"/>
          </ac:spMkLst>
        </pc:spChg>
        <pc:spChg chg="add mod">
          <ac:chgData name="Robin Achterhof" userId="09a69032-665b-48a8-9e43-bb21fc5d1300" providerId="ADAL" clId="{26D850A1-410A-4641-B3B8-E7C4848F7389}" dt="2022-09-13T08:55:20.301" v="326"/>
          <ac:spMkLst>
            <pc:docMk/>
            <pc:sldMk cId="3090792027" sldId="322"/>
            <ac:spMk id="32" creationId="{38DA826C-E460-4C1E-824C-EF124C56F86F}"/>
          </ac:spMkLst>
        </pc:spChg>
        <pc:spChg chg="del">
          <ac:chgData name="Robin Achterhof" userId="09a69032-665b-48a8-9e43-bb21fc5d1300" providerId="ADAL" clId="{26D850A1-410A-4641-B3B8-E7C4848F7389}" dt="2022-09-13T08:56:30.837" v="327" actId="478"/>
          <ac:spMkLst>
            <pc:docMk/>
            <pc:sldMk cId="3090792027" sldId="322"/>
            <ac:spMk id="48" creationId="{2BF94B20-FD0C-024D-ACC0-721BCD342191}"/>
          </ac:spMkLst>
        </pc:spChg>
        <pc:spChg chg="del">
          <ac:chgData name="Robin Achterhof" userId="09a69032-665b-48a8-9e43-bb21fc5d1300" providerId="ADAL" clId="{26D850A1-410A-4641-B3B8-E7C4848F7389}" dt="2022-09-13T08:56:36.360" v="329" actId="478"/>
          <ac:spMkLst>
            <pc:docMk/>
            <pc:sldMk cId="3090792027" sldId="322"/>
            <ac:spMk id="73" creationId="{A8E5F93F-EF30-F941-A331-E8C21B8196D2}"/>
          </ac:spMkLst>
        </pc:spChg>
        <pc:spChg chg="del">
          <ac:chgData name="Robin Achterhof" userId="09a69032-665b-48a8-9e43-bb21fc5d1300" providerId="ADAL" clId="{26D850A1-410A-4641-B3B8-E7C4848F7389}" dt="2022-09-13T08:56:36.360" v="329" actId="478"/>
          <ac:spMkLst>
            <pc:docMk/>
            <pc:sldMk cId="3090792027" sldId="322"/>
            <ac:spMk id="74" creationId="{2B0EFC7C-ED91-4F4A-9C8D-A6AFBFF39AAF}"/>
          </ac:spMkLst>
        </pc:spChg>
        <pc:spChg chg="del">
          <ac:chgData name="Robin Achterhof" userId="09a69032-665b-48a8-9e43-bb21fc5d1300" providerId="ADAL" clId="{26D850A1-410A-4641-B3B8-E7C4848F7389}" dt="2022-09-13T08:56:36.360" v="329" actId="478"/>
          <ac:spMkLst>
            <pc:docMk/>
            <pc:sldMk cId="3090792027" sldId="322"/>
            <ac:spMk id="75" creationId="{7A1A0DCB-E67A-C349-B260-39CAD66E4339}"/>
          </ac:spMkLst>
        </pc:spChg>
        <pc:picChg chg="add mod">
          <ac:chgData name="Robin Achterhof" userId="09a69032-665b-48a8-9e43-bb21fc5d1300" providerId="ADAL" clId="{26D850A1-410A-4641-B3B8-E7C4848F7389}" dt="2022-09-13T08:55:20.301" v="326"/>
          <ac:picMkLst>
            <pc:docMk/>
            <pc:sldMk cId="3090792027" sldId="322"/>
            <ac:picMk id="31" creationId="{F9C041A3-6EEB-4C76-94EE-508D0DA1BA16}"/>
          </ac:picMkLst>
        </pc:picChg>
        <pc:picChg chg="add mod">
          <ac:chgData name="Robin Achterhof" userId="09a69032-665b-48a8-9e43-bb21fc5d1300" providerId="ADAL" clId="{26D850A1-410A-4641-B3B8-E7C4848F7389}" dt="2022-09-13T09:21:00.837" v="431"/>
          <ac:picMkLst>
            <pc:docMk/>
            <pc:sldMk cId="3090792027" sldId="322"/>
            <ac:picMk id="33" creationId="{BEAD0468-AC07-47BA-8944-FCC712F84CAD}"/>
          </ac:picMkLst>
        </pc:picChg>
        <pc:cxnChg chg="del">
          <ac:chgData name="Robin Achterhof" userId="09a69032-665b-48a8-9e43-bb21fc5d1300" providerId="ADAL" clId="{26D850A1-410A-4641-B3B8-E7C4848F7389}" dt="2022-09-13T08:56:33.335" v="328" actId="478"/>
          <ac:cxnSpMkLst>
            <pc:docMk/>
            <pc:sldMk cId="3090792027" sldId="322"/>
            <ac:cxnSpMk id="52" creationId="{996EB149-543A-3E42-92F6-0ABC2800CF7B}"/>
          </ac:cxnSpMkLst>
        </pc:cxnChg>
      </pc:sldChg>
      <pc:sldChg chg="add del">
        <pc:chgData name="Robin Achterhof" userId="09a69032-665b-48a8-9e43-bb21fc5d1300" providerId="ADAL" clId="{26D850A1-410A-4641-B3B8-E7C4848F7389}" dt="2022-09-12T13:05:38.906" v="235" actId="47"/>
        <pc:sldMkLst>
          <pc:docMk/>
          <pc:sldMk cId="2424712573" sldId="325"/>
        </pc:sldMkLst>
      </pc:sldChg>
      <pc:sldChg chg="addSp modSp add mod modAnim">
        <pc:chgData name="Robin Achterhof" userId="09a69032-665b-48a8-9e43-bb21fc5d1300" providerId="ADAL" clId="{26D850A1-410A-4641-B3B8-E7C4848F7389}" dt="2022-09-12T13:05:17.992" v="234"/>
        <pc:sldMkLst>
          <pc:docMk/>
          <pc:sldMk cId="986971273" sldId="328"/>
        </pc:sldMkLst>
        <pc:spChg chg="add mod">
          <ac:chgData name="Robin Achterhof" userId="09a69032-665b-48a8-9e43-bb21fc5d1300" providerId="ADAL" clId="{26D850A1-410A-4641-B3B8-E7C4848F7389}" dt="2022-09-12T13:05:11.565" v="233" actId="1076"/>
          <ac:spMkLst>
            <pc:docMk/>
            <pc:sldMk cId="986971273" sldId="328"/>
            <ac:spMk id="4" creationId="{D3688690-2D56-42F7-A94F-A1F78FBB699F}"/>
          </ac:spMkLst>
        </pc:spChg>
        <pc:picChg chg="mod">
          <ac:chgData name="Robin Achterhof" userId="09a69032-665b-48a8-9e43-bb21fc5d1300" providerId="ADAL" clId="{26D850A1-410A-4641-B3B8-E7C4848F7389}" dt="2022-09-12T13:05:04.334" v="232" actId="1076"/>
          <ac:picMkLst>
            <pc:docMk/>
            <pc:sldMk cId="986971273" sldId="328"/>
            <ac:picMk id="3" creationId="{00000000-0000-0000-0000-000000000000}"/>
          </ac:picMkLst>
        </pc:picChg>
      </pc:sldChg>
      <pc:sldChg chg="add">
        <pc:chgData name="Robin Achterhof" userId="09a69032-665b-48a8-9e43-bb21fc5d1300" providerId="ADAL" clId="{26D850A1-410A-4641-B3B8-E7C4848F7389}" dt="2022-09-09T10:14:35.982" v="98"/>
        <pc:sldMkLst>
          <pc:docMk/>
          <pc:sldMk cId="568835145" sldId="331"/>
        </pc:sldMkLst>
      </pc:sldChg>
      <pc:sldChg chg="del">
        <pc:chgData name="Robin Achterhof" userId="09a69032-665b-48a8-9e43-bb21fc5d1300" providerId="ADAL" clId="{26D850A1-410A-4641-B3B8-E7C4848F7389}" dt="2022-09-09T10:14:25.023" v="97" actId="47"/>
        <pc:sldMkLst>
          <pc:docMk/>
          <pc:sldMk cId="1919574141" sldId="331"/>
        </pc:sldMkLst>
      </pc:sldChg>
      <pc:sldChg chg="delSp modSp del mod delAnim">
        <pc:chgData name="Robin Achterhof" userId="09a69032-665b-48a8-9e43-bb21fc5d1300" providerId="ADAL" clId="{26D850A1-410A-4641-B3B8-E7C4848F7389}" dt="2022-09-09T10:17:21.658" v="151" actId="47"/>
        <pc:sldMkLst>
          <pc:docMk/>
          <pc:sldMk cId="3968248363" sldId="337"/>
        </pc:sldMkLst>
        <pc:spChg chg="mod">
          <ac:chgData name="Robin Achterhof" userId="09a69032-665b-48a8-9e43-bb21fc5d1300" providerId="ADAL" clId="{26D850A1-410A-4641-B3B8-E7C4848F7389}" dt="2022-09-09T10:17:08.326" v="147" actId="20577"/>
          <ac:spMkLst>
            <pc:docMk/>
            <pc:sldMk cId="3968248363" sldId="337"/>
            <ac:spMk id="20" creationId="{00000000-0000-0000-0000-000000000000}"/>
          </ac:spMkLst>
        </pc:spChg>
        <pc:picChg chg="del">
          <ac:chgData name="Robin Achterhof" userId="09a69032-665b-48a8-9e43-bb21fc5d1300" providerId="ADAL" clId="{26D850A1-410A-4641-B3B8-E7C4848F7389}" dt="2022-09-09T10:17:12.987" v="148" actId="478"/>
          <ac:picMkLst>
            <pc:docMk/>
            <pc:sldMk cId="3968248363" sldId="337"/>
            <ac:picMk id="4" creationId="{F97C369C-A135-4F85-B7EC-2A60F2E108B6}"/>
          </ac:picMkLst>
        </pc:picChg>
        <pc:picChg chg="del">
          <ac:chgData name="Robin Achterhof" userId="09a69032-665b-48a8-9e43-bb21fc5d1300" providerId="ADAL" clId="{26D850A1-410A-4641-B3B8-E7C4848F7389}" dt="2022-09-09T10:17:13.495" v="149" actId="478"/>
          <ac:picMkLst>
            <pc:docMk/>
            <pc:sldMk cId="3968248363" sldId="337"/>
            <ac:picMk id="6" creationId="{078C6CDC-AA22-4C4F-8A73-56D4E75B61F8}"/>
          </ac:picMkLst>
        </pc:picChg>
      </pc:sldChg>
      <pc:sldChg chg="add">
        <pc:chgData name="Robin Achterhof" userId="09a69032-665b-48a8-9e43-bb21fc5d1300" providerId="ADAL" clId="{26D850A1-410A-4641-B3B8-E7C4848F7389}" dt="2022-09-09T10:14:35.982" v="98"/>
        <pc:sldMkLst>
          <pc:docMk/>
          <pc:sldMk cId="1843952358" sldId="340"/>
        </pc:sldMkLst>
      </pc:sldChg>
      <pc:sldChg chg="add">
        <pc:chgData name="Robin Achterhof" userId="09a69032-665b-48a8-9e43-bb21fc5d1300" providerId="ADAL" clId="{26D850A1-410A-4641-B3B8-E7C4848F7389}" dt="2022-09-09T10:14:35.982" v="98"/>
        <pc:sldMkLst>
          <pc:docMk/>
          <pc:sldMk cId="2841094075" sldId="348"/>
        </pc:sldMkLst>
      </pc:sldChg>
      <pc:sldChg chg="add">
        <pc:chgData name="Robin Achterhof" userId="09a69032-665b-48a8-9e43-bb21fc5d1300" providerId="ADAL" clId="{26D850A1-410A-4641-B3B8-E7C4848F7389}" dt="2022-09-09T10:14:35.982" v="98"/>
        <pc:sldMkLst>
          <pc:docMk/>
          <pc:sldMk cId="3815778453" sldId="352"/>
        </pc:sldMkLst>
      </pc:sldChg>
      <pc:sldChg chg="del">
        <pc:chgData name="Robin Achterhof" userId="09a69032-665b-48a8-9e43-bb21fc5d1300" providerId="ADAL" clId="{26D850A1-410A-4641-B3B8-E7C4848F7389}" dt="2022-09-09T10:06:50.173" v="3" actId="47"/>
        <pc:sldMkLst>
          <pc:docMk/>
          <pc:sldMk cId="1612539197" sldId="404"/>
        </pc:sldMkLst>
      </pc:sldChg>
      <pc:sldChg chg="del">
        <pc:chgData name="Robin Achterhof" userId="09a69032-665b-48a8-9e43-bb21fc5d1300" providerId="ADAL" clId="{26D850A1-410A-4641-B3B8-E7C4848F7389}" dt="2022-09-09T10:06:50.173" v="3" actId="47"/>
        <pc:sldMkLst>
          <pc:docMk/>
          <pc:sldMk cId="3733564865" sldId="405"/>
        </pc:sldMkLst>
      </pc:sldChg>
      <pc:sldChg chg="del">
        <pc:chgData name="Robin Achterhof" userId="09a69032-665b-48a8-9e43-bb21fc5d1300" providerId="ADAL" clId="{26D850A1-410A-4641-B3B8-E7C4848F7389}" dt="2022-09-09T10:06:50.173" v="3" actId="47"/>
        <pc:sldMkLst>
          <pc:docMk/>
          <pc:sldMk cId="2013920957" sldId="406"/>
        </pc:sldMkLst>
      </pc:sldChg>
      <pc:sldChg chg="add">
        <pc:chgData name="Robin Achterhof" userId="09a69032-665b-48a8-9e43-bb21fc5d1300" providerId="ADAL" clId="{26D850A1-410A-4641-B3B8-E7C4848F7389}" dt="2022-09-09T10:14:35.982" v="98"/>
        <pc:sldMkLst>
          <pc:docMk/>
          <pc:sldMk cId="3751222079" sldId="536"/>
        </pc:sldMkLst>
      </pc:sldChg>
      <pc:sldChg chg="add">
        <pc:chgData name="Robin Achterhof" userId="09a69032-665b-48a8-9e43-bb21fc5d1300" providerId="ADAL" clId="{26D850A1-410A-4641-B3B8-E7C4848F7389}" dt="2022-09-09T10:14:35.982" v="98"/>
        <pc:sldMkLst>
          <pc:docMk/>
          <pc:sldMk cId="2904041494" sldId="537"/>
        </pc:sldMkLst>
      </pc:sldChg>
      <pc:sldChg chg="add">
        <pc:chgData name="Robin Achterhof" userId="09a69032-665b-48a8-9e43-bb21fc5d1300" providerId="ADAL" clId="{26D850A1-410A-4641-B3B8-E7C4848F7389}" dt="2022-09-09T10:14:35.982" v="98"/>
        <pc:sldMkLst>
          <pc:docMk/>
          <pc:sldMk cId="3728648240" sldId="539"/>
        </pc:sldMkLst>
      </pc:sldChg>
      <pc:sldChg chg="add">
        <pc:chgData name="Robin Achterhof" userId="09a69032-665b-48a8-9e43-bb21fc5d1300" providerId="ADAL" clId="{26D850A1-410A-4641-B3B8-E7C4848F7389}" dt="2022-09-09T10:14:35.982" v="98"/>
        <pc:sldMkLst>
          <pc:docMk/>
          <pc:sldMk cId="4234625" sldId="543"/>
        </pc:sldMkLst>
      </pc:sldChg>
      <pc:sldChg chg="add">
        <pc:chgData name="Robin Achterhof" userId="09a69032-665b-48a8-9e43-bb21fc5d1300" providerId="ADAL" clId="{26D850A1-410A-4641-B3B8-E7C4848F7389}" dt="2022-09-09T10:14:35.982" v="98"/>
        <pc:sldMkLst>
          <pc:docMk/>
          <pc:sldMk cId="2956492161" sldId="545"/>
        </pc:sldMkLst>
      </pc:sldChg>
      <pc:sldChg chg="add">
        <pc:chgData name="Robin Achterhof" userId="09a69032-665b-48a8-9e43-bb21fc5d1300" providerId="ADAL" clId="{26D850A1-410A-4641-B3B8-E7C4848F7389}" dt="2022-09-09T10:14:35.982" v="98"/>
        <pc:sldMkLst>
          <pc:docMk/>
          <pc:sldMk cId="2294099571" sldId="547"/>
        </pc:sldMkLst>
      </pc:sldChg>
      <pc:sldChg chg="modSp add mod ord">
        <pc:chgData name="Robin Achterhof" userId="09a69032-665b-48a8-9e43-bb21fc5d1300" providerId="ADAL" clId="{26D850A1-410A-4641-B3B8-E7C4848F7389}" dt="2022-09-12T09:44:58.425" v="225" actId="20577"/>
        <pc:sldMkLst>
          <pc:docMk/>
          <pc:sldMk cId="2518179062" sldId="549"/>
        </pc:sldMkLst>
        <pc:spChg chg="mod">
          <ac:chgData name="Robin Achterhof" userId="09a69032-665b-48a8-9e43-bb21fc5d1300" providerId="ADAL" clId="{26D850A1-410A-4641-B3B8-E7C4848F7389}" dt="2022-09-12T09:44:58.425" v="225" actId="20577"/>
          <ac:spMkLst>
            <pc:docMk/>
            <pc:sldMk cId="2518179062" sldId="549"/>
            <ac:spMk id="10" creationId="{68E5FA78-68F8-4FC5-AD78-84D9D1C95BD3}"/>
          </ac:spMkLst>
        </pc:spChg>
      </pc:sldChg>
      <pc:sldChg chg="add del">
        <pc:chgData name="Robin Achterhof" userId="09a69032-665b-48a8-9e43-bb21fc5d1300" providerId="ADAL" clId="{26D850A1-410A-4641-B3B8-E7C4848F7389}" dt="2022-09-09T10:15:16.146" v="100" actId="47"/>
        <pc:sldMkLst>
          <pc:docMk/>
          <pc:sldMk cId="2785131070" sldId="550"/>
        </pc:sldMkLst>
      </pc:sldChg>
      <pc:sldChg chg="add">
        <pc:chgData name="Robin Achterhof" userId="09a69032-665b-48a8-9e43-bb21fc5d1300" providerId="ADAL" clId="{26D850A1-410A-4641-B3B8-E7C4848F7389}" dt="2022-09-09T10:14:35.982" v="98"/>
        <pc:sldMkLst>
          <pc:docMk/>
          <pc:sldMk cId="2860297836" sldId="551"/>
        </pc:sldMkLst>
      </pc:sldChg>
      <pc:sldChg chg="add del">
        <pc:chgData name="Robin Achterhof" userId="09a69032-665b-48a8-9e43-bb21fc5d1300" providerId="ADAL" clId="{26D850A1-410A-4641-B3B8-E7C4848F7389}" dt="2022-09-12T09:43:48.112" v="154" actId="47"/>
        <pc:sldMkLst>
          <pc:docMk/>
          <pc:sldMk cId="648288401" sldId="553"/>
        </pc:sldMkLst>
      </pc:sldChg>
      <pc:sldChg chg="del">
        <pc:chgData name="Robin Achterhof" userId="09a69032-665b-48a8-9e43-bb21fc5d1300" providerId="ADAL" clId="{26D850A1-410A-4641-B3B8-E7C4848F7389}" dt="2022-09-09T10:14:25.023" v="97" actId="47"/>
        <pc:sldMkLst>
          <pc:docMk/>
          <pc:sldMk cId="129113918" sldId="566"/>
        </pc:sldMkLst>
      </pc:sldChg>
      <pc:sldChg chg="delSp del mod delAnim">
        <pc:chgData name="Robin Achterhof" userId="09a69032-665b-48a8-9e43-bb21fc5d1300" providerId="ADAL" clId="{26D850A1-410A-4641-B3B8-E7C4848F7389}" dt="2022-09-09T10:14:25.023" v="97" actId="47"/>
        <pc:sldMkLst>
          <pc:docMk/>
          <pc:sldMk cId="4278433548" sldId="567"/>
        </pc:sldMkLst>
        <pc:spChg chg="del">
          <ac:chgData name="Robin Achterhof" userId="09a69032-665b-48a8-9e43-bb21fc5d1300" providerId="ADAL" clId="{26D850A1-410A-4641-B3B8-E7C4848F7389}" dt="2022-09-09T10:07:05.752" v="4" actId="478"/>
          <ac:spMkLst>
            <pc:docMk/>
            <pc:sldMk cId="4278433548" sldId="567"/>
            <ac:spMk id="22" creationId="{942860CB-7996-4F2A-96EA-EDB42680DABD}"/>
          </ac:spMkLst>
        </pc:spChg>
        <pc:spChg chg="del topLvl">
          <ac:chgData name="Robin Achterhof" userId="09a69032-665b-48a8-9e43-bb21fc5d1300" providerId="ADAL" clId="{26D850A1-410A-4641-B3B8-E7C4848F7389}" dt="2022-09-09T10:07:14.194" v="9" actId="478"/>
          <ac:spMkLst>
            <pc:docMk/>
            <pc:sldMk cId="4278433548" sldId="567"/>
            <ac:spMk id="23" creationId="{B1F69125-ED65-4F05-B938-B5F117760032}"/>
          </ac:spMkLst>
        </pc:spChg>
        <pc:spChg chg="del">
          <ac:chgData name="Robin Achterhof" userId="09a69032-665b-48a8-9e43-bb21fc5d1300" providerId="ADAL" clId="{26D850A1-410A-4641-B3B8-E7C4848F7389}" dt="2022-09-09T10:07:08.166" v="5" actId="478"/>
          <ac:spMkLst>
            <pc:docMk/>
            <pc:sldMk cId="4278433548" sldId="567"/>
            <ac:spMk id="28" creationId="{6197BF58-E32B-401F-B38A-4DDAAA1A2CD9}"/>
          </ac:spMkLst>
        </pc:spChg>
        <pc:spChg chg="del">
          <ac:chgData name="Robin Achterhof" userId="09a69032-665b-48a8-9e43-bb21fc5d1300" providerId="ADAL" clId="{26D850A1-410A-4641-B3B8-E7C4848F7389}" dt="2022-09-09T10:07:09.870" v="6" actId="478"/>
          <ac:spMkLst>
            <pc:docMk/>
            <pc:sldMk cId="4278433548" sldId="567"/>
            <ac:spMk id="29" creationId="{5B096580-510F-4AD4-835A-E045F0446003}"/>
          </ac:spMkLst>
        </pc:spChg>
        <pc:spChg chg="del">
          <ac:chgData name="Robin Achterhof" userId="09a69032-665b-48a8-9e43-bb21fc5d1300" providerId="ADAL" clId="{26D850A1-410A-4641-B3B8-E7C4848F7389}" dt="2022-09-09T10:07:10.871" v="7" actId="478"/>
          <ac:spMkLst>
            <pc:docMk/>
            <pc:sldMk cId="4278433548" sldId="567"/>
            <ac:spMk id="30" creationId="{8F0AA63F-7185-4946-98F2-356F8CC01078}"/>
          </ac:spMkLst>
        </pc:spChg>
        <pc:spChg chg="del">
          <ac:chgData name="Robin Achterhof" userId="09a69032-665b-48a8-9e43-bb21fc5d1300" providerId="ADAL" clId="{26D850A1-410A-4641-B3B8-E7C4848F7389}" dt="2022-09-09T10:07:12.487" v="8" actId="478"/>
          <ac:spMkLst>
            <pc:docMk/>
            <pc:sldMk cId="4278433548" sldId="567"/>
            <ac:spMk id="31" creationId="{546A5663-F5D9-4476-AFFF-0CDB2D1CF9A2}"/>
          </ac:spMkLst>
        </pc:spChg>
        <pc:grpChg chg="del">
          <ac:chgData name="Robin Achterhof" userId="09a69032-665b-48a8-9e43-bb21fc5d1300" providerId="ADAL" clId="{26D850A1-410A-4641-B3B8-E7C4848F7389}" dt="2022-09-09T10:07:14.194" v="9" actId="478"/>
          <ac:grpSpMkLst>
            <pc:docMk/>
            <pc:sldMk cId="4278433548" sldId="567"/>
            <ac:grpSpMk id="25" creationId="{19658153-C2E2-40C6-A6D6-82CCBF02F08D}"/>
          </ac:grpSpMkLst>
        </pc:grpChg>
        <pc:picChg chg="topLvl">
          <ac:chgData name="Robin Achterhof" userId="09a69032-665b-48a8-9e43-bb21fc5d1300" providerId="ADAL" clId="{26D850A1-410A-4641-B3B8-E7C4848F7389}" dt="2022-09-09T10:07:14.194" v="9" actId="478"/>
          <ac:picMkLst>
            <pc:docMk/>
            <pc:sldMk cId="4278433548" sldId="567"/>
            <ac:picMk id="24" creationId="{BC59CE13-CE32-4904-989F-5D218101B5A3}"/>
          </ac:picMkLst>
        </pc:picChg>
      </pc:sldChg>
      <pc:sldChg chg="add del">
        <pc:chgData name="Robin Achterhof" userId="09a69032-665b-48a8-9e43-bb21fc5d1300" providerId="ADAL" clId="{26D850A1-410A-4641-B3B8-E7C4848F7389}" dt="2022-09-09T10:15:12.624" v="99"/>
        <pc:sldMkLst>
          <pc:docMk/>
          <pc:sldMk cId="1512110400" sldId="568"/>
        </pc:sldMkLst>
      </pc:sldChg>
      <pc:sldChg chg="add">
        <pc:chgData name="Robin Achterhof" userId="09a69032-665b-48a8-9e43-bb21fc5d1300" providerId="ADAL" clId="{26D850A1-410A-4641-B3B8-E7C4848F7389}" dt="2022-09-09T10:14:35.982" v="98"/>
        <pc:sldMkLst>
          <pc:docMk/>
          <pc:sldMk cId="1694351337" sldId="569"/>
        </pc:sldMkLst>
      </pc:sldChg>
      <pc:sldChg chg="add">
        <pc:chgData name="Robin Achterhof" userId="09a69032-665b-48a8-9e43-bb21fc5d1300" providerId="ADAL" clId="{26D850A1-410A-4641-B3B8-E7C4848F7389}" dt="2022-09-09T10:14:35.982" v="98"/>
        <pc:sldMkLst>
          <pc:docMk/>
          <pc:sldMk cId="2955116016" sldId="570"/>
        </pc:sldMkLst>
      </pc:sldChg>
      <pc:sldChg chg="del">
        <pc:chgData name="Robin Achterhof" userId="09a69032-665b-48a8-9e43-bb21fc5d1300" providerId="ADAL" clId="{26D850A1-410A-4641-B3B8-E7C4848F7389}" dt="2022-09-09T10:14:25.023" v="97" actId="47"/>
        <pc:sldMkLst>
          <pc:docMk/>
          <pc:sldMk cId="3207669045" sldId="570"/>
        </pc:sldMkLst>
      </pc:sldChg>
      <pc:sldChg chg="del">
        <pc:chgData name="Robin Achterhof" userId="09a69032-665b-48a8-9e43-bb21fc5d1300" providerId="ADAL" clId="{26D850A1-410A-4641-B3B8-E7C4848F7389}" dt="2022-09-09T10:14:25.023" v="97" actId="47"/>
        <pc:sldMkLst>
          <pc:docMk/>
          <pc:sldMk cId="2104796222" sldId="571"/>
        </pc:sldMkLst>
      </pc:sldChg>
      <pc:sldChg chg="del">
        <pc:chgData name="Robin Achterhof" userId="09a69032-665b-48a8-9e43-bb21fc5d1300" providerId="ADAL" clId="{26D850A1-410A-4641-B3B8-E7C4848F7389}" dt="2022-09-09T10:14:25.023" v="97" actId="47"/>
        <pc:sldMkLst>
          <pc:docMk/>
          <pc:sldMk cId="3588776412" sldId="572"/>
        </pc:sldMkLst>
      </pc:sldChg>
      <pc:sldChg chg="del">
        <pc:chgData name="Robin Achterhof" userId="09a69032-665b-48a8-9e43-bb21fc5d1300" providerId="ADAL" clId="{26D850A1-410A-4641-B3B8-E7C4848F7389}" dt="2022-09-09T10:14:25.023" v="97" actId="47"/>
        <pc:sldMkLst>
          <pc:docMk/>
          <pc:sldMk cId="2796425551" sldId="573"/>
        </pc:sldMkLst>
      </pc:sldChg>
      <pc:sldChg chg="add del ord">
        <pc:chgData name="Robin Achterhof" userId="09a69032-665b-48a8-9e43-bb21fc5d1300" providerId="ADAL" clId="{26D850A1-410A-4641-B3B8-E7C4848F7389}" dt="2022-09-09T10:14:25.023" v="97" actId="47"/>
        <pc:sldMkLst>
          <pc:docMk/>
          <pc:sldMk cId="3120140668" sldId="574"/>
        </pc:sldMkLst>
      </pc:sldChg>
      <pc:sldChg chg="add del">
        <pc:chgData name="Robin Achterhof" userId="09a69032-665b-48a8-9e43-bb21fc5d1300" providerId="ADAL" clId="{26D850A1-410A-4641-B3B8-E7C4848F7389}" dt="2022-09-09T10:14:25.023" v="97" actId="47"/>
        <pc:sldMkLst>
          <pc:docMk/>
          <pc:sldMk cId="568835145" sldId="575"/>
        </pc:sldMkLst>
      </pc:sldChg>
      <pc:sldChg chg="modSp add modAnim">
        <pc:chgData name="Robin Achterhof" userId="09a69032-665b-48a8-9e43-bb21fc5d1300" providerId="ADAL" clId="{26D850A1-410A-4641-B3B8-E7C4848F7389}" dt="2022-09-09T10:16:42.102" v="138" actId="20577"/>
        <pc:sldMkLst>
          <pc:docMk/>
          <pc:sldMk cId="2596912024" sldId="577"/>
        </pc:sldMkLst>
        <pc:spChg chg="mod">
          <ac:chgData name="Robin Achterhof" userId="09a69032-665b-48a8-9e43-bb21fc5d1300" providerId="ADAL" clId="{26D850A1-410A-4641-B3B8-E7C4848F7389}" dt="2022-09-09T10:16:42.102" v="138" actId="20577"/>
          <ac:spMkLst>
            <pc:docMk/>
            <pc:sldMk cId="2596912024" sldId="577"/>
            <ac:spMk id="6" creationId="{DF6493D7-DEE1-42D1-AFEA-5C47DD434821}"/>
          </ac:spMkLst>
        </pc:spChg>
      </pc:sldChg>
      <pc:sldChg chg="add del">
        <pc:chgData name="Robin Achterhof" userId="09a69032-665b-48a8-9e43-bb21fc5d1300" providerId="ADAL" clId="{26D850A1-410A-4641-B3B8-E7C4848F7389}" dt="2022-09-09T10:16:47.044" v="139" actId="47"/>
        <pc:sldMkLst>
          <pc:docMk/>
          <pc:sldMk cId="2494415202" sldId="578"/>
        </pc:sldMkLst>
      </pc:sldChg>
      <pc:sldChg chg="add del">
        <pc:chgData name="Robin Achterhof" userId="09a69032-665b-48a8-9e43-bb21fc5d1300" providerId="ADAL" clId="{26D850A1-410A-4641-B3B8-E7C4848F7389}" dt="2022-09-12T09:43:48.112" v="154" actId="47"/>
        <pc:sldMkLst>
          <pc:docMk/>
          <pc:sldMk cId="371818960" sldId="579"/>
        </pc:sldMkLst>
      </pc:sldChg>
      <pc:sldChg chg="add del">
        <pc:chgData name="Robin Achterhof" userId="09a69032-665b-48a8-9e43-bb21fc5d1300" providerId="ADAL" clId="{26D850A1-410A-4641-B3B8-E7C4848F7389}" dt="2022-09-09T10:16:00.359" v="102" actId="47"/>
        <pc:sldMkLst>
          <pc:docMk/>
          <pc:sldMk cId="4222306000" sldId="580"/>
        </pc:sldMkLst>
      </pc:sldChg>
      <pc:sldChg chg="add del">
        <pc:chgData name="Robin Achterhof" userId="09a69032-665b-48a8-9e43-bb21fc5d1300" providerId="ADAL" clId="{26D850A1-410A-4641-B3B8-E7C4848F7389}" dt="2022-09-09T10:16:08.036" v="103" actId="47"/>
        <pc:sldMkLst>
          <pc:docMk/>
          <pc:sldMk cId="3582951584" sldId="581"/>
        </pc:sldMkLst>
      </pc:sldChg>
      <pc:sldChg chg="add">
        <pc:chgData name="Robin Achterhof" userId="09a69032-665b-48a8-9e43-bb21fc5d1300" providerId="ADAL" clId="{26D850A1-410A-4641-B3B8-E7C4848F7389}" dt="2022-09-09T10:15:12.624" v="99"/>
        <pc:sldMkLst>
          <pc:docMk/>
          <pc:sldMk cId="2626326030" sldId="582"/>
        </pc:sldMkLst>
      </pc:sldChg>
      <pc:sldChg chg="add del">
        <pc:chgData name="Robin Achterhof" userId="09a69032-665b-48a8-9e43-bb21fc5d1300" providerId="ADAL" clId="{26D850A1-410A-4641-B3B8-E7C4848F7389}" dt="2022-09-09T10:15:12.624" v="99"/>
        <pc:sldMkLst>
          <pc:docMk/>
          <pc:sldMk cId="776023548" sldId="609"/>
        </pc:sldMkLst>
      </pc:sldChg>
      <pc:sldChg chg="modSp add mod">
        <pc:chgData name="Robin Achterhof" userId="09a69032-665b-48a8-9e43-bb21fc5d1300" providerId="ADAL" clId="{26D850A1-410A-4641-B3B8-E7C4848F7389}" dt="2022-09-09T10:17:32.939" v="153" actId="1076"/>
        <pc:sldMkLst>
          <pc:docMk/>
          <pc:sldMk cId="1599204287" sldId="610"/>
        </pc:sldMkLst>
        <pc:spChg chg="mod">
          <ac:chgData name="Robin Achterhof" userId="09a69032-665b-48a8-9e43-bb21fc5d1300" providerId="ADAL" clId="{26D850A1-410A-4641-B3B8-E7C4848F7389}" dt="2022-09-09T10:17:29.377" v="152" actId="20577"/>
          <ac:spMkLst>
            <pc:docMk/>
            <pc:sldMk cId="1599204287" sldId="610"/>
            <ac:spMk id="13" creationId="{00000000-0000-0000-0000-000000000000}"/>
          </ac:spMkLst>
        </pc:spChg>
        <pc:picChg chg="mod">
          <ac:chgData name="Robin Achterhof" userId="09a69032-665b-48a8-9e43-bb21fc5d1300" providerId="ADAL" clId="{26D850A1-410A-4641-B3B8-E7C4848F7389}" dt="2022-09-09T10:17:32.939" v="153" actId="1076"/>
          <ac:picMkLst>
            <pc:docMk/>
            <pc:sldMk cId="1599204287" sldId="610"/>
            <ac:picMk id="15" creationId="{3D2017F7-60A2-4494-B8BB-1972647DF15A}"/>
          </ac:picMkLst>
        </pc:picChg>
      </pc:sldChg>
      <pc:sldChg chg="add del">
        <pc:chgData name="Robin Achterhof" userId="09a69032-665b-48a8-9e43-bb21fc5d1300" providerId="ADAL" clId="{26D850A1-410A-4641-B3B8-E7C4848F7389}" dt="2022-09-09T10:14:25.023" v="97" actId="47"/>
        <pc:sldMkLst>
          <pc:docMk/>
          <pc:sldMk cId="2859927594" sldId="61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</a:rPr>
              <a:t>% </a:t>
            </a:r>
            <a:r>
              <a:rPr lang="en-US" dirty="0" err="1">
                <a:solidFill>
                  <a:schemeClr val="tx2"/>
                </a:solidFill>
              </a:rPr>
              <a:t>Leerlingen</a:t>
            </a:r>
            <a:r>
              <a:rPr lang="en-US" baseline="0" dirty="0">
                <a:solidFill>
                  <a:schemeClr val="tx2"/>
                </a:solidFill>
              </a:rPr>
              <a:t> met </a:t>
            </a:r>
            <a:r>
              <a:rPr lang="en-US" baseline="0" dirty="0" err="1">
                <a:solidFill>
                  <a:schemeClr val="tx2"/>
                </a:solidFill>
              </a:rPr>
              <a:t>m</a:t>
            </a:r>
            <a:r>
              <a:rPr lang="en-US" dirty="0" err="1">
                <a:solidFill>
                  <a:schemeClr val="tx2"/>
                </a:solidFill>
              </a:rPr>
              <a:t>atige</a:t>
            </a:r>
            <a:r>
              <a:rPr lang="en-US" baseline="0" dirty="0">
                <a:solidFill>
                  <a:schemeClr val="tx2"/>
                </a:solidFill>
              </a:rPr>
              <a:t> tot </a:t>
            </a:r>
            <a:r>
              <a:rPr lang="en-US" baseline="0" dirty="0" err="1">
                <a:solidFill>
                  <a:schemeClr val="tx2"/>
                </a:solidFill>
              </a:rPr>
              <a:t>ernstige</a:t>
            </a:r>
            <a:r>
              <a:rPr lang="en-US" baseline="0" dirty="0">
                <a:solidFill>
                  <a:schemeClr val="tx2"/>
                </a:solidFill>
              </a:rPr>
              <a:t> </a:t>
            </a:r>
            <a:r>
              <a:rPr lang="en-US" baseline="0" dirty="0" err="1">
                <a:solidFill>
                  <a:schemeClr val="tx2"/>
                </a:solidFill>
              </a:rPr>
              <a:t>klachten</a:t>
            </a:r>
            <a:endParaRPr lang="en-US" dirty="0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AC-0C46-8A34-D1EBEC21B5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AC-0C46-8A34-D1EBEC21B5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AC-0C46-8A34-D1EBEC21B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0819840"/>
        <c:axId val="1701341392"/>
      </c:barChart>
      <c:catAx>
        <c:axId val="170081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701341392"/>
        <c:crosses val="autoZero"/>
        <c:auto val="1"/>
        <c:lblAlgn val="ctr"/>
        <c:lblOffset val="100"/>
        <c:noMultiLvlLbl val="0"/>
      </c:catAx>
      <c:valAx>
        <c:axId val="1701341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700819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A6B277-67FE-4A35-9A75-AC016521152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A48486C-D33E-4B58-81C9-087066895352}">
      <dgm:prSet phldrT="[Text]"/>
      <dgm:spPr/>
      <dgm:t>
        <a:bodyPr/>
        <a:lstStyle/>
        <a:p>
          <a:r>
            <a:rPr lang="en-US" dirty="0" err="1"/>
            <a:t>Sociale</a:t>
          </a:r>
          <a:r>
            <a:rPr lang="en-US" dirty="0"/>
            <a:t> </a:t>
          </a:r>
          <a:r>
            <a:rPr lang="en-US" dirty="0" err="1"/>
            <a:t>factoren</a:t>
          </a:r>
          <a:endParaRPr lang="en-US" dirty="0"/>
        </a:p>
      </dgm:t>
    </dgm:pt>
    <dgm:pt modelId="{B044D117-6E9C-410E-8722-858805286E82}" type="parTrans" cxnId="{32ED3477-DAE3-452F-91A1-1FF8ED65AA1E}">
      <dgm:prSet/>
      <dgm:spPr/>
      <dgm:t>
        <a:bodyPr/>
        <a:lstStyle/>
        <a:p>
          <a:endParaRPr lang="en-US"/>
        </a:p>
      </dgm:t>
    </dgm:pt>
    <dgm:pt modelId="{8EE0D78D-ED51-42BF-82DB-7E0C9F69E5C9}" type="sibTrans" cxnId="{32ED3477-DAE3-452F-91A1-1FF8ED65AA1E}">
      <dgm:prSet/>
      <dgm:spPr/>
      <dgm:t>
        <a:bodyPr/>
        <a:lstStyle/>
        <a:p>
          <a:endParaRPr lang="en-US"/>
        </a:p>
      </dgm:t>
    </dgm:pt>
    <dgm:pt modelId="{13B1DB88-8DD3-49C6-B4A6-5E8A6A24220D}">
      <dgm:prSet phldrT="[Text]"/>
      <dgm:spPr/>
      <dgm:t>
        <a:bodyPr/>
        <a:lstStyle/>
        <a:p>
          <a:r>
            <a:rPr lang="en-US" dirty="0" err="1"/>
            <a:t>Psychische</a:t>
          </a:r>
          <a:r>
            <a:rPr lang="en-US" dirty="0"/>
            <a:t> </a:t>
          </a:r>
          <a:r>
            <a:rPr lang="en-US" dirty="0" err="1"/>
            <a:t>klachten</a:t>
          </a:r>
          <a:endParaRPr lang="en-US" dirty="0"/>
        </a:p>
      </dgm:t>
    </dgm:pt>
    <dgm:pt modelId="{26168E1B-45DE-411F-A68A-15979920C185}" type="parTrans" cxnId="{D6B13AEE-A6F1-4F86-80A2-220152C50185}">
      <dgm:prSet/>
      <dgm:spPr/>
      <dgm:t>
        <a:bodyPr/>
        <a:lstStyle/>
        <a:p>
          <a:endParaRPr lang="en-US"/>
        </a:p>
      </dgm:t>
    </dgm:pt>
    <dgm:pt modelId="{0176470D-E118-4BBB-BD67-DEF0D218D913}" type="sibTrans" cxnId="{D6B13AEE-A6F1-4F86-80A2-220152C50185}">
      <dgm:prSet/>
      <dgm:spPr/>
      <dgm:t>
        <a:bodyPr/>
        <a:lstStyle/>
        <a:p>
          <a:endParaRPr lang="en-US"/>
        </a:p>
      </dgm:t>
    </dgm:pt>
    <dgm:pt modelId="{689057EC-92B3-4AD4-97C5-7C984E940CAD}" type="pres">
      <dgm:prSet presAssocID="{19A6B277-67FE-4A35-9A75-AC016521152E}" presName="Name0" presStyleCnt="0">
        <dgm:presLayoutVars>
          <dgm:dir/>
          <dgm:resizeHandles val="exact"/>
        </dgm:presLayoutVars>
      </dgm:prSet>
      <dgm:spPr/>
    </dgm:pt>
    <dgm:pt modelId="{4E3CAC93-330D-419A-8372-41BB59320713}" type="pres">
      <dgm:prSet presAssocID="{DA48486C-D33E-4B58-81C9-087066895352}" presName="node" presStyleLbl="node1" presStyleIdx="0" presStyleCnt="2" custLinFactNeighborX="680" custLinFactNeighborY="1060">
        <dgm:presLayoutVars>
          <dgm:bulletEnabled val="1"/>
        </dgm:presLayoutVars>
      </dgm:prSet>
      <dgm:spPr/>
    </dgm:pt>
    <dgm:pt modelId="{C810365B-042B-49A2-A019-516288374404}" type="pres">
      <dgm:prSet presAssocID="{8EE0D78D-ED51-42BF-82DB-7E0C9F69E5C9}" presName="sibTrans" presStyleLbl="sibTrans2D1" presStyleIdx="0" presStyleCnt="1" custScaleX="147044" custScaleY="93033"/>
      <dgm:spPr>
        <a:prstGeom prst="leftRightArrow">
          <a:avLst/>
        </a:prstGeom>
      </dgm:spPr>
    </dgm:pt>
    <dgm:pt modelId="{7D4B487D-4484-4CF1-B8DC-B2298C185B50}" type="pres">
      <dgm:prSet presAssocID="{8EE0D78D-ED51-42BF-82DB-7E0C9F69E5C9}" presName="connectorText" presStyleLbl="sibTrans2D1" presStyleIdx="0" presStyleCnt="1"/>
      <dgm:spPr/>
    </dgm:pt>
    <dgm:pt modelId="{FB6AA7EC-02CB-46C8-B3D1-87F5ED98092F}" type="pres">
      <dgm:prSet presAssocID="{13B1DB88-8DD3-49C6-B4A6-5E8A6A24220D}" presName="node" presStyleLbl="node1" presStyleIdx="1" presStyleCnt="2">
        <dgm:presLayoutVars>
          <dgm:bulletEnabled val="1"/>
        </dgm:presLayoutVars>
      </dgm:prSet>
      <dgm:spPr/>
    </dgm:pt>
  </dgm:ptLst>
  <dgm:cxnLst>
    <dgm:cxn modelId="{3265EB07-5251-4A3E-85D9-42DE77032912}" type="presOf" srcId="{19A6B277-67FE-4A35-9A75-AC016521152E}" destId="{689057EC-92B3-4AD4-97C5-7C984E940CAD}" srcOrd="0" destOrd="0" presId="urn:microsoft.com/office/officeart/2005/8/layout/process1"/>
    <dgm:cxn modelId="{F7EBBE61-1F8F-4278-A527-E54A9E5FB62E}" type="presOf" srcId="{DA48486C-D33E-4B58-81C9-087066895352}" destId="{4E3CAC93-330D-419A-8372-41BB59320713}" srcOrd="0" destOrd="0" presId="urn:microsoft.com/office/officeart/2005/8/layout/process1"/>
    <dgm:cxn modelId="{32ED3477-DAE3-452F-91A1-1FF8ED65AA1E}" srcId="{19A6B277-67FE-4A35-9A75-AC016521152E}" destId="{DA48486C-D33E-4B58-81C9-087066895352}" srcOrd="0" destOrd="0" parTransId="{B044D117-6E9C-410E-8722-858805286E82}" sibTransId="{8EE0D78D-ED51-42BF-82DB-7E0C9F69E5C9}"/>
    <dgm:cxn modelId="{65086477-9EC3-420B-962F-E1D99FCF0656}" type="presOf" srcId="{8EE0D78D-ED51-42BF-82DB-7E0C9F69E5C9}" destId="{C810365B-042B-49A2-A019-516288374404}" srcOrd="0" destOrd="0" presId="urn:microsoft.com/office/officeart/2005/8/layout/process1"/>
    <dgm:cxn modelId="{D6B13AEE-A6F1-4F86-80A2-220152C50185}" srcId="{19A6B277-67FE-4A35-9A75-AC016521152E}" destId="{13B1DB88-8DD3-49C6-B4A6-5E8A6A24220D}" srcOrd="1" destOrd="0" parTransId="{26168E1B-45DE-411F-A68A-15979920C185}" sibTransId="{0176470D-E118-4BBB-BD67-DEF0D218D913}"/>
    <dgm:cxn modelId="{C041ACF5-423E-4767-9A90-A031ADD1487E}" type="presOf" srcId="{13B1DB88-8DD3-49C6-B4A6-5E8A6A24220D}" destId="{FB6AA7EC-02CB-46C8-B3D1-87F5ED98092F}" srcOrd="0" destOrd="0" presId="urn:microsoft.com/office/officeart/2005/8/layout/process1"/>
    <dgm:cxn modelId="{6B4F36FE-3562-4042-8BBE-7BDEFCE6D1C3}" type="presOf" srcId="{8EE0D78D-ED51-42BF-82DB-7E0C9F69E5C9}" destId="{7D4B487D-4484-4CF1-B8DC-B2298C185B50}" srcOrd="1" destOrd="0" presId="urn:microsoft.com/office/officeart/2005/8/layout/process1"/>
    <dgm:cxn modelId="{FA2795C2-A90F-4BDE-8C4C-23B4D2AF4E12}" type="presParOf" srcId="{689057EC-92B3-4AD4-97C5-7C984E940CAD}" destId="{4E3CAC93-330D-419A-8372-41BB59320713}" srcOrd="0" destOrd="0" presId="urn:microsoft.com/office/officeart/2005/8/layout/process1"/>
    <dgm:cxn modelId="{0C957694-0B75-4DDB-B665-CE97E723D561}" type="presParOf" srcId="{689057EC-92B3-4AD4-97C5-7C984E940CAD}" destId="{C810365B-042B-49A2-A019-516288374404}" srcOrd="1" destOrd="0" presId="urn:microsoft.com/office/officeart/2005/8/layout/process1"/>
    <dgm:cxn modelId="{4189C391-59A2-4E07-9A24-8A0A49B09733}" type="presParOf" srcId="{C810365B-042B-49A2-A019-516288374404}" destId="{7D4B487D-4484-4CF1-B8DC-B2298C185B50}" srcOrd="0" destOrd="0" presId="urn:microsoft.com/office/officeart/2005/8/layout/process1"/>
    <dgm:cxn modelId="{727B2C61-8DF6-44CE-878D-FA6D5CFD1048}" type="presParOf" srcId="{689057EC-92B3-4AD4-97C5-7C984E940CAD}" destId="{FB6AA7EC-02CB-46C8-B3D1-87F5ED98092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A6B277-67FE-4A35-9A75-AC016521152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A48486C-D33E-4B58-81C9-087066895352}">
      <dgm:prSet phldrT="[Text]"/>
      <dgm:spPr/>
      <dgm:t>
        <a:bodyPr/>
        <a:lstStyle/>
        <a:p>
          <a:r>
            <a:rPr lang="en-US" dirty="0" err="1"/>
            <a:t>Sociale</a:t>
          </a:r>
          <a:r>
            <a:rPr lang="en-US" dirty="0"/>
            <a:t> </a:t>
          </a:r>
          <a:r>
            <a:rPr lang="en-US" dirty="0" err="1"/>
            <a:t>factoren</a:t>
          </a:r>
          <a:endParaRPr lang="en-US" dirty="0"/>
        </a:p>
      </dgm:t>
    </dgm:pt>
    <dgm:pt modelId="{B044D117-6E9C-410E-8722-858805286E82}" type="parTrans" cxnId="{32ED3477-DAE3-452F-91A1-1FF8ED65AA1E}">
      <dgm:prSet/>
      <dgm:spPr/>
      <dgm:t>
        <a:bodyPr/>
        <a:lstStyle/>
        <a:p>
          <a:endParaRPr lang="en-US"/>
        </a:p>
      </dgm:t>
    </dgm:pt>
    <dgm:pt modelId="{8EE0D78D-ED51-42BF-82DB-7E0C9F69E5C9}" type="sibTrans" cxnId="{32ED3477-DAE3-452F-91A1-1FF8ED65AA1E}">
      <dgm:prSet/>
      <dgm:spPr/>
      <dgm:t>
        <a:bodyPr/>
        <a:lstStyle/>
        <a:p>
          <a:endParaRPr lang="en-US"/>
        </a:p>
      </dgm:t>
    </dgm:pt>
    <dgm:pt modelId="{13B1DB88-8DD3-49C6-B4A6-5E8A6A24220D}">
      <dgm:prSet phldrT="[Text]"/>
      <dgm:spPr/>
      <dgm:t>
        <a:bodyPr/>
        <a:lstStyle/>
        <a:p>
          <a:r>
            <a:rPr lang="en-US" dirty="0" err="1"/>
            <a:t>Psychische</a:t>
          </a:r>
          <a:r>
            <a:rPr lang="en-US" dirty="0"/>
            <a:t> </a:t>
          </a:r>
          <a:r>
            <a:rPr lang="en-US" dirty="0" err="1"/>
            <a:t>klachten</a:t>
          </a:r>
          <a:endParaRPr lang="en-US" dirty="0"/>
        </a:p>
      </dgm:t>
    </dgm:pt>
    <dgm:pt modelId="{26168E1B-45DE-411F-A68A-15979920C185}" type="parTrans" cxnId="{D6B13AEE-A6F1-4F86-80A2-220152C50185}">
      <dgm:prSet/>
      <dgm:spPr/>
      <dgm:t>
        <a:bodyPr/>
        <a:lstStyle/>
        <a:p>
          <a:endParaRPr lang="en-US"/>
        </a:p>
      </dgm:t>
    </dgm:pt>
    <dgm:pt modelId="{0176470D-E118-4BBB-BD67-DEF0D218D913}" type="sibTrans" cxnId="{D6B13AEE-A6F1-4F86-80A2-220152C50185}">
      <dgm:prSet/>
      <dgm:spPr/>
      <dgm:t>
        <a:bodyPr/>
        <a:lstStyle/>
        <a:p>
          <a:endParaRPr lang="en-US"/>
        </a:p>
      </dgm:t>
    </dgm:pt>
    <dgm:pt modelId="{689057EC-92B3-4AD4-97C5-7C984E940CAD}" type="pres">
      <dgm:prSet presAssocID="{19A6B277-67FE-4A35-9A75-AC016521152E}" presName="Name0" presStyleCnt="0">
        <dgm:presLayoutVars>
          <dgm:dir/>
          <dgm:resizeHandles val="exact"/>
        </dgm:presLayoutVars>
      </dgm:prSet>
      <dgm:spPr/>
    </dgm:pt>
    <dgm:pt modelId="{4E3CAC93-330D-419A-8372-41BB59320713}" type="pres">
      <dgm:prSet presAssocID="{DA48486C-D33E-4B58-81C9-087066895352}" presName="node" presStyleLbl="node1" presStyleIdx="0" presStyleCnt="2" custLinFactNeighborX="680" custLinFactNeighborY="1060">
        <dgm:presLayoutVars>
          <dgm:bulletEnabled val="1"/>
        </dgm:presLayoutVars>
      </dgm:prSet>
      <dgm:spPr/>
    </dgm:pt>
    <dgm:pt modelId="{C810365B-042B-49A2-A019-516288374404}" type="pres">
      <dgm:prSet presAssocID="{8EE0D78D-ED51-42BF-82DB-7E0C9F69E5C9}" presName="sibTrans" presStyleLbl="sibTrans2D1" presStyleIdx="0" presStyleCnt="1" custScaleX="147044" custScaleY="93033"/>
      <dgm:spPr>
        <a:prstGeom prst="leftRightArrow">
          <a:avLst/>
        </a:prstGeom>
      </dgm:spPr>
    </dgm:pt>
    <dgm:pt modelId="{7D4B487D-4484-4CF1-B8DC-B2298C185B50}" type="pres">
      <dgm:prSet presAssocID="{8EE0D78D-ED51-42BF-82DB-7E0C9F69E5C9}" presName="connectorText" presStyleLbl="sibTrans2D1" presStyleIdx="0" presStyleCnt="1"/>
      <dgm:spPr/>
    </dgm:pt>
    <dgm:pt modelId="{FB6AA7EC-02CB-46C8-B3D1-87F5ED98092F}" type="pres">
      <dgm:prSet presAssocID="{13B1DB88-8DD3-49C6-B4A6-5E8A6A24220D}" presName="node" presStyleLbl="node1" presStyleIdx="1" presStyleCnt="2">
        <dgm:presLayoutVars>
          <dgm:bulletEnabled val="1"/>
        </dgm:presLayoutVars>
      </dgm:prSet>
      <dgm:spPr/>
    </dgm:pt>
  </dgm:ptLst>
  <dgm:cxnLst>
    <dgm:cxn modelId="{3265EB07-5251-4A3E-85D9-42DE77032912}" type="presOf" srcId="{19A6B277-67FE-4A35-9A75-AC016521152E}" destId="{689057EC-92B3-4AD4-97C5-7C984E940CAD}" srcOrd="0" destOrd="0" presId="urn:microsoft.com/office/officeart/2005/8/layout/process1"/>
    <dgm:cxn modelId="{F7EBBE61-1F8F-4278-A527-E54A9E5FB62E}" type="presOf" srcId="{DA48486C-D33E-4B58-81C9-087066895352}" destId="{4E3CAC93-330D-419A-8372-41BB59320713}" srcOrd="0" destOrd="0" presId="urn:microsoft.com/office/officeart/2005/8/layout/process1"/>
    <dgm:cxn modelId="{32ED3477-DAE3-452F-91A1-1FF8ED65AA1E}" srcId="{19A6B277-67FE-4A35-9A75-AC016521152E}" destId="{DA48486C-D33E-4B58-81C9-087066895352}" srcOrd="0" destOrd="0" parTransId="{B044D117-6E9C-410E-8722-858805286E82}" sibTransId="{8EE0D78D-ED51-42BF-82DB-7E0C9F69E5C9}"/>
    <dgm:cxn modelId="{65086477-9EC3-420B-962F-E1D99FCF0656}" type="presOf" srcId="{8EE0D78D-ED51-42BF-82DB-7E0C9F69E5C9}" destId="{C810365B-042B-49A2-A019-516288374404}" srcOrd="0" destOrd="0" presId="urn:microsoft.com/office/officeart/2005/8/layout/process1"/>
    <dgm:cxn modelId="{D6B13AEE-A6F1-4F86-80A2-220152C50185}" srcId="{19A6B277-67FE-4A35-9A75-AC016521152E}" destId="{13B1DB88-8DD3-49C6-B4A6-5E8A6A24220D}" srcOrd="1" destOrd="0" parTransId="{26168E1B-45DE-411F-A68A-15979920C185}" sibTransId="{0176470D-E118-4BBB-BD67-DEF0D218D913}"/>
    <dgm:cxn modelId="{C041ACF5-423E-4767-9A90-A031ADD1487E}" type="presOf" srcId="{13B1DB88-8DD3-49C6-B4A6-5E8A6A24220D}" destId="{FB6AA7EC-02CB-46C8-B3D1-87F5ED98092F}" srcOrd="0" destOrd="0" presId="urn:microsoft.com/office/officeart/2005/8/layout/process1"/>
    <dgm:cxn modelId="{6B4F36FE-3562-4042-8BBE-7BDEFCE6D1C3}" type="presOf" srcId="{8EE0D78D-ED51-42BF-82DB-7E0C9F69E5C9}" destId="{7D4B487D-4484-4CF1-B8DC-B2298C185B50}" srcOrd="1" destOrd="0" presId="urn:microsoft.com/office/officeart/2005/8/layout/process1"/>
    <dgm:cxn modelId="{FA2795C2-A90F-4BDE-8C4C-23B4D2AF4E12}" type="presParOf" srcId="{689057EC-92B3-4AD4-97C5-7C984E940CAD}" destId="{4E3CAC93-330D-419A-8372-41BB59320713}" srcOrd="0" destOrd="0" presId="urn:microsoft.com/office/officeart/2005/8/layout/process1"/>
    <dgm:cxn modelId="{0C957694-0B75-4DDB-B665-CE97E723D561}" type="presParOf" srcId="{689057EC-92B3-4AD4-97C5-7C984E940CAD}" destId="{C810365B-042B-49A2-A019-516288374404}" srcOrd="1" destOrd="0" presId="urn:microsoft.com/office/officeart/2005/8/layout/process1"/>
    <dgm:cxn modelId="{4189C391-59A2-4E07-9A24-8A0A49B09733}" type="presParOf" srcId="{C810365B-042B-49A2-A019-516288374404}" destId="{7D4B487D-4484-4CF1-B8DC-B2298C185B50}" srcOrd="0" destOrd="0" presId="urn:microsoft.com/office/officeart/2005/8/layout/process1"/>
    <dgm:cxn modelId="{727B2C61-8DF6-44CE-878D-FA6D5CFD1048}" type="presParOf" srcId="{689057EC-92B3-4AD4-97C5-7C984E940CAD}" destId="{FB6AA7EC-02CB-46C8-B3D1-87F5ED98092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A6B277-67FE-4A35-9A75-AC016521152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A48486C-D33E-4B58-81C9-087066895352}">
      <dgm:prSet phldrT="[Text]"/>
      <dgm:spPr/>
      <dgm:t>
        <a:bodyPr/>
        <a:lstStyle/>
        <a:p>
          <a:r>
            <a:rPr lang="en-US" dirty="0" err="1"/>
            <a:t>Sociale</a:t>
          </a:r>
          <a:r>
            <a:rPr lang="en-US" dirty="0"/>
            <a:t> </a:t>
          </a:r>
          <a:r>
            <a:rPr lang="en-US" dirty="0" err="1"/>
            <a:t>factoren</a:t>
          </a:r>
          <a:endParaRPr lang="en-US" dirty="0"/>
        </a:p>
      </dgm:t>
    </dgm:pt>
    <dgm:pt modelId="{B044D117-6E9C-410E-8722-858805286E82}" type="parTrans" cxnId="{32ED3477-DAE3-452F-91A1-1FF8ED65AA1E}">
      <dgm:prSet/>
      <dgm:spPr/>
      <dgm:t>
        <a:bodyPr/>
        <a:lstStyle/>
        <a:p>
          <a:endParaRPr lang="en-US"/>
        </a:p>
      </dgm:t>
    </dgm:pt>
    <dgm:pt modelId="{8EE0D78D-ED51-42BF-82DB-7E0C9F69E5C9}" type="sibTrans" cxnId="{32ED3477-DAE3-452F-91A1-1FF8ED65AA1E}">
      <dgm:prSet/>
      <dgm:spPr/>
      <dgm:t>
        <a:bodyPr/>
        <a:lstStyle/>
        <a:p>
          <a:endParaRPr lang="en-US"/>
        </a:p>
      </dgm:t>
    </dgm:pt>
    <dgm:pt modelId="{13B1DB88-8DD3-49C6-B4A6-5E8A6A24220D}">
      <dgm:prSet phldrT="[Text]"/>
      <dgm:spPr/>
      <dgm:t>
        <a:bodyPr/>
        <a:lstStyle/>
        <a:p>
          <a:r>
            <a:rPr lang="en-US" dirty="0" err="1"/>
            <a:t>Psychische</a:t>
          </a:r>
          <a:r>
            <a:rPr lang="en-US" dirty="0"/>
            <a:t> </a:t>
          </a:r>
          <a:r>
            <a:rPr lang="en-US" dirty="0" err="1"/>
            <a:t>klachten</a:t>
          </a:r>
          <a:endParaRPr lang="en-US" dirty="0"/>
        </a:p>
      </dgm:t>
    </dgm:pt>
    <dgm:pt modelId="{26168E1B-45DE-411F-A68A-15979920C185}" type="parTrans" cxnId="{D6B13AEE-A6F1-4F86-80A2-220152C50185}">
      <dgm:prSet/>
      <dgm:spPr/>
      <dgm:t>
        <a:bodyPr/>
        <a:lstStyle/>
        <a:p>
          <a:endParaRPr lang="en-US"/>
        </a:p>
      </dgm:t>
    </dgm:pt>
    <dgm:pt modelId="{0176470D-E118-4BBB-BD67-DEF0D218D913}" type="sibTrans" cxnId="{D6B13AEE-A6F1-4F86-80A2-220152C50185}">
      <dgm:prSet/>
      <dgm:spPr/>
      <dgm:t>
        <a:bodyPr/>
        <a:lstStyle/>
        <a:p>
          <a:endParaRPr lang="en-US"/>
        </a:p>
      </dgm:t>
    </dgm:pt>
    <dgm:pt modelId="{689057EC-92B3-4AD4-97C5-7C984E940CAD}" type="pres">
      <dgm:prSet presAssocID="{19A6B277-67FE-4A35-9A75-AC016521152E}" presName="Name0" presStyleCnt="0">
        <dgm:presLayoutVars>
          <dgm:dir/>
          <dgm:resizeHandles val="exact"/>
        </dgm:presLayoutVars>
      </dgm:prSet>
      <dgm:spPr/>
    </dgm:pt>
    <dgm:pt modelId="{4E3CAC93-330D-419A-8372-41BB59320713}" type="pres">
      <dgm:prSet presAssocID="{DA48486C-D33E-4B58-81C9-087066895352}" presName="node" presStyleLbl="node1" presStyleIdx="0" presStyleCnt="2" custLinFactNeighborX="680" custLinFactNeighborY="1060">
        <dgm:presLayoutVars>
          <dgm:bulletEnabled val="1"/>
        </dgm:presLayoutVars>
      </dgm:prSet>
      <dgm:spPr/>
    </dgm:pt>
    <dgm:pt modelId="{C810365B-042B-49A2-A019-516288374404}" type="pres">
      <dgm:prSet presAssocID="{8EE0D78D-ED51-42BF-82DB-7E0C9F69E5C9}" presName="sibTrans" presStyleLbl="sibTrans2D1" presStyleIdx="0" presStyleCnt="1" custScaleX="147044" custScaleY="93033"/>
      <dgm:spPr>
        <a:prstGeom prst="leftRightArrow">
          <a:avLst/>
        </a:prstGeom>
      </dgm:spPr>
    </dgm:pt>
    <dgm:pt modelId="{7D4B487D-4484-4CF1-B8DC-B2298C185B50}" type="pres">
      <dgm:prSet presAssocID="{8EE0D78D-ED51-42BF-82DB-7E0C9F69E5C9}" presName="connectorText" presStyleLbl="sibTrans2D1" presStyleIdx="0" presStyleCnt="1"/>
      <dgm:spPr/>
    </dgm:pt>
    <dgm:pt modelId="{FB6AA7EC-02CB-46C8-B3D1-87F5ED98092F}" type="pres">
      <dgm:prSet presAssocID="{13B1DB88-8DD3-49C6-B4A6-5E8A6A24220D}" presName="node" presStyleLbl="node1" presStyleIdx="1" presStyleCnt="2">
        <dgm:presLayoutVars>
          <dgm:bulletEnabled val="1"/>
        </dgm:presLayoutVars>
      </dgm:prSet>
      <dgm:spPr/>
    </dgm:pt>
  </dgm:ptLst>
  <dgm:cxnLst>
    <dgm:cxn modelId="{3265EB07-5251-4A3E-85D9-42DE77032912}" type="presOf" srcId="{19A6B277-67FE-4A35-9A75-AC016521152E}" destId="{689057EC-92B3-4AD4-97C5-7C984E940CAD}" srcOrd="0" destOrd="0" presId="urn:microsoft.com/office/officeart/2005/8/layout/process1"/>
    <dgm:cxn modelId="{F7EBBE61-1F8F-4278-A527-E54A9E5FB62E}" type="presOf" srcId="{DA48486C-D33E-4B58-81C9-087066895352}" destId="{4E3CAC93-330D-419A-8372-41BB59320713}" srcOrd="0" destOrd="0" presId="urn:microsoft.com/office/officeart/2005/8/layout/process1"/>
    <dgm:cxn modelId="{32ED3477-DAE3-452F-91A1-1FF8ED65AA1E}" srcId="{19A6B277-67FE-4A35-9A75-AC016521152E}" destId="{DA48486C-D33E-4B58-81C9-087066895352}" srcOrd="0" destOrd="0" parTransId="{B044D117-6E9C-410E-8722-858805286E82}" sibTransId="{8EE0D78D-ED51-42BF-82DB-7E0C9F69E5C9}"/>
    <dgm:cxn modelId="{65086477-9EC3-420B-962F-E1D99FCF0656}" type="presOf" srcId="{8EE0D78D-ED51-42BF-82DB-7E0C9F69E5C9}" destId="{C810365B-042B-49A2-A019-516288374404}" srcOrd="0" destOrd="0" presId="urn:microsoft.com/office/officeart/2005/8/layout/process1"/>
    <dgm:cxn modelId="{D6B13AEE-A6F1-4F86-80A2-220152C50185}" srcId="{19A6B277-67FE-4A35-9A75-AC016521152E}" destId="{13B1DB88-8DD3-49C6-B4A6-5E8A6A24220D}" srcOrd="1" destOrd="0" parTransId="{26168E1B-45DE-411F-A68A-15979920C185}" sibTransId="{0176470D-E118-4BBB-BD67-DEF0D218D913}"/>
    <dgm:cxn modelId="{C041ACF5-423E-4767-9A90-A031ADD1487E}" type="presOf" srcId="{13B1DB88-8DD3-49C6-B4A6-5E8A6A24220D}" destId="{FB6AA7EC-02CB-46C8-B3D1-87F5ED98092F}" srcOrd="0" destOrd="0" presId="urn:microsoft.com/office/officeart/2005/8/layout/process1"/>
    <dgm:cxn modelId="{6B4F36FE-3562-4042-8BBE-7BDEFCE6D1C3}" type="presOf" srcId="{8EE0D78D-ED51-42BF-82DB-7E0C9F69E5C9}" destId="{7D4B487D-4484-4CF1-B8DC-B2298C185B50}" srcOrd="1" destOrd="0" presId="urn:microsoft.com/office/officeart/2005/8/layout/process1"/>
    <dgm:cxn modelId="{FA2795C2-A90F-4BDE-8C4C-23B4D2AF4E12}" type="presParOf" srcId="{689057EC-92B3-4AD4-97C5-7C984E940CAD}" destId="{4E3CAC93-330D-419A-8372-41BB59320713}" srcOrd="0" destOrd="0" presId="urn:microsoft.com/office/officeart/2005/8/layout/process1"/>
    <dgm:cxn modelId="{0C957694-0B75-4DDB-B665-CE97E723D561}" type="presParOf" srcId="{689057EC-92B3-4AD4-97C5-7C984E940CAD}" destId="{C810365B-042B-49A2-A019-516288374404}" srcOrd="1" destOrd="0" presId="urn:microsoft.com/office/officeart/2005/8/layout/process1"/>
    <dgm:cxn modelId="{4189C391-59A2-4E07-9A24-8A0A49B09733}" type="presParOf" srcId="{C810365B-042B-49A2-A019-516288374404}" destId="{7D4B487D-4484-4CF1-B8DC-B2298C185B50}" srcOrd="0" destOrd="0" presId="urn:microsoft.com/office/officeart/2005/8/layout/process1"/>
    <dgm:cxn modelId="{727B2C61-8DF6-44CE-878D-FA6D5CFD1048}" type="presParOf" srcId="{689057EC-92B3-4AD4-97C5-7C984E940CAD}" destId="{FB6AA7EC-02CB-46C8-B3D1-87F5ED98092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6F5627-0A52-425E-9840-607CABE01FD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723A60D-90E6-4B1D-816C-D6B0475F678A}">
      <dgm:prSet phldrT="[Text]"/>
      <dgm:spPr/>
      <dgm:t>
        <a:bodyPr/>
        <a:lstStyle/>
        <a:p>
          <a:r>
            <a:rPr lang="nl-BE" dirty="0"/>
            <a:t>2018 – 2019  Wave 1</a:t>
          </a:r>
        </a:p>
      </dgm:t>
    </dgm:pt>
    <dgm:pt modelId="{4B8291A9-3E7B-4573-91BB-115EEF6B3363}" type="parTrans" cxnId="{E73E1281-A082-40D3-A5D5-99D37CAFCE3D}">
      <dgm:prSet/>
      <dgm:spPr/>
      <dgm:t>
        <a:bodyPr/>
        <a:lstStyle/>
        <a:p>
          <a:endParaRPr lang="nl-BE"/>
        </a:p>
      </dgm:t>
    </dgm:pt>
    <dgm:pt modelId="{8F7E8511-AF5E-4727-BB35-976EB5DAB26D}" type="sibTrans" cxnId="{E73E1281-A082-40D3-A5D5-99D37CAFCE3D}">
      <dgm:prSet/>
      <dgm:spPr/>
      <dgm:t>
        <a:bodyPr/>
        <a:lstStyle/>
        <a:p>
          <a:endParaRPr lang="nl-BE"/>
        </a:p>
      </dgm:t>
    </dgm:pt>
    <dgm:pt modelId="{26ADB84C-A9E3-4940-AA0A-BA288D37FE0D}">
      <dgm:prSet phldrT="[Text]"/>
      <dgm:spPr/>
      <dgm:t>
        <a:bodyPr/>
        <a:lstStyle/>
        <a:p>
          <a:r>
            <a:rPr lang="nl-BE" dirty="0"/>
            <a:t>2020 – 2021 Wave 2</a:t>
          </a:r>
        </a:p>
      </dgm:t>
    </dgm:pt>
    <dgm:pt modelId="{D6C26013-DA87-4C65-BF37-F05916BC4A73}" type="parTrans" cxnId="{B51CBE2D-2DBD-4594-8DC3-7EC96C9AEFE3}">
      <dgm:prSet/>
      <dgm:spPr/>
      <dgm:t>
        <a:bodyPr/>
        <a:lstStyle/>
        <a:p>
          <a:endParaRPr lang="nl-BE"/>
        </a:p>
      </dgm:t>
    </dgm:pt>
    <dgm:pt modelId="{0BE8993E-0A1A-465C-9316-83330616C64B}" type="sibTrans" cxnId="{B51CBE2D-2DBD-4594-8DC3-7EC96C9AEFE3}">
      <dgm:prSet/>
      <dgm:spPr>
        <a:solidFill>
          <a:srgbClr val="AAAFBE">
            <a:alpha val="27059"/>
          </a:srgbClr>
        </a:solidFill>
      </dgm:spPr>
      <dgm:t>
        <a:bodyPr/>
        <a:lstStyle/>
        <a:p>
          <a:endParaRPr lang="nl-BE"/>
        </a:p>
      </dgm:t>
    </dgm:pt>
    <dgm:pt modelId="{8AF73CA1-FF6D-4A21-9D43-6FAE2272A445}" type="pres">
      <dgm:prSet presAssocID="{E16F5627-0A52-425E-9840-607CABE01FD7}" presName="Name0" presStyleCnt="0">
        <dgm:presLayoutVars>
          <dgm:dir/>
          <dgm:resizeHandles val="exact"/>
        </dgm:presLayoutVars>
      </dgm:prSet>
      <dgm:spPr/>
    </dgm:pt>
    <dgm:pt modelId="{A4BA8D4E-57B7-48F7-8FD3-4A1F2EAEF1AE}" type="pres">
      <dgm:prSet presAssocID="{5723A60D-90E6-4B1D-816C-D6B0475F678A}" presName="node" presStyleLbl="node1" presStyleIdx="0" presStyleCnt="2">
        <dgm:presLayoutVars>
          <dgm:bulletEnabled val="1"/>
        </dgm:presLayoutVars>
      </dgm:prSet>
      <dgm:spPr/>
    </dgm:pt>
    <dgm:pt modelId="{B702D125-2BCD-49DA-B8BC-176D5E116498}" type="pres">
      <dgm:prSet presAssocID="{8F7E8511-AF5E-4727-BB35-976EB5DAB26D}" presName="sibTrans" presStyleLbl="sibTrans2D1" presStyleIdx="0" presStyleCnt="1"/>
      <dgm:spPr/>
    </dgm:pt>
    <dgm:pt modelId="{C1E4F7EC-2478-416A-AE9B-C68D018651A0}" type="pres">
      <dgm:prSet presAssocID="{8F7E8511-AF5E-4727-BB35-976EB5DAB26D}" presName="connectorText" presStyleLbl="sibTrans2D1" presStyleIdx="0" presStyleCnt="1"/>
      <dgm:spPr/>
    </dgm:pt>
    <dgm:pt modelId="{FA270B69-04F6-425B-AADF-1CBAFAA4B44B}" type="pres">
      <dgm:prSet presAssocID="{26ADB84C-A9E3-4940-AA0A-BA288D37FE0D}" presName="node" presStyleLbl="node1" presStyleIdx="1" presStyleCnt="2">
        <dgm:presLayoutVars>
          <dgm:bulletEnabled val="1"/>
        </dgm:presLayoutVars>
      </dgm:prSet>
      <dgm:spPr/>
    </dgm:pt>
  </dgm:ptLst>
  <dgm:cxnLst>
    <dgm:cxn modelId="{B51CBE2D-2DBD-4594-8DC3-7EC96C9AEFE3}" srcId="{E16F5627-0A52-425E-9840-607CABE01FD7}" destId="{26ADB84C-A9E3-4940-AA0A-BA288D37FE0D}" srcOrd="1" destOrd="0" parTransId="{D6C26013-DA87-4C65-BF37-F05916BC4A73}" sibTransId="{0BE8993E-0A1A-465C-9316-83330616C64B}"/>
    <dgm:cxn modelId="{C46E0C68-A71B-4167-A6DB-A1DDCC900E13}" type="presOf" srcId="{8F7E8511-AF5E-4727-BB35-976EB5DAB26D}" destId="{C1E4F7EC-2478-416A-AE9B-C68D018651A0}" srcOrd="1" destOrd="0" presId="urn:microsoft.com/office/officeart/2005/8/layout/process1"/>
    <dgm:cxn modelId="{37803D48-A71F-45E9-9204-28502B24CF78}" type="presOf" srcId="{26ADB84C-A9E3-4940-AA0A-BA288D37FE0D}" destId="{FA270B69-04F6-425B-AADF-1CBAFAA4B44B}" srcOrd="0" destOrd="0" presId="urn:microsoft.com/office/officeart/2005/8/layout/process1"/>
    <dgm:cxn modelId="{EC24E768-693F-474C-BB05-5505FB6C142F}" type="presOf" srcId="{5723A60D-90E6-4B1D-816C-D6B0475F678A}" destId="{A4BA8D4E-57B7-48F7-8FD3-4A1F2EAEF1AE}" srcOrd="0" destOrd="0" presId="urn:microsoft.com/office/officeart/2005/8/layout/process1"/>
    <dgm:cxn modelId="{E73E1281-A082-40D3-A5D5-99D37CAFCE3D}" srcId="{E16F5627-0A52-425E-9840-607CABE01FD7}" destId="{5723A60D-90E6-4B1D-816C-D6B0475F678A}" srcOrd="0" destOrd="0" parTransId="{4B8291A9-3E7B-4573-91BB-115EEF6B3363}" sibTransId="{8F7E8511-AF5E-4727-BB35-976EB5DAB26D}"/>
    <dgm:cxn modelId="{417D8586-D7F0-41CE-BE03-F78863AB94CE}" type="presOf" srcId="{E16F5627-0A52-425E-9840-607CABE01FD7}" destId="{8AF73CA1-FF6D-4A21-9D43-6FAE2272A445}" srcOrd="0" destOrd="0" presId="urn:microsoft.com/office/officeart/2005/8/layout/process1"/>
    <dgm:cxn modelId="{8A55E7FD-5FE2-4A0C-8A28-29C3B5CB26F7}" type="presOf" srcId="{8F7E8511-AF5E-4727-BB35-976EB5DAB26D}" destId="{B702D125-2BCD-49DA-B8BC-176D5E116498}" srcOrd="0" destOrd="0" presId="urn:microsoft.com/office/officeart/2005/8/layout/process1"/>
    <dgm:cxn modelId="{D5633B73-0CDB-4369-A011-59DD37DA0366}" type="presParOf" srcId="{8AF73CA1-FF6D-4A21-9D43-6FAE2272A445}" destId="{A4BA8D4E-57B7-48F7-8FD3-4A1F2EAEF1AE}" srcOrd="0" destOrd="0" presId="urn:microsoft.com/office/officeart/2005/8/layout/process1"/>
    <dgm:cxn modelId="{7A4C4AB3-D5CE-494A-8C26-12C4C03FA70F}" type="presParOf" srcId="{8AF73CA1-FF6D-4A21-9D43-6FAE2272A445}" destId="{B702D125-2BCD-49DA-B8BC-176D5E116498}" srcOrd="1" destOrd="0" presId="urn:microsoft.com/office/officeart/2005/8/layout/process1"/>
    <dgm:cxn modelId="{750166DE-7EA9-4384-BC4D-ADB3C80C50F0}" type="presParOf" srcId="{B702D125-2BCD-49DA-B8BC-176D5E116498}" destId="{C1E4F7EC-2478-416A-AE9B-C68D018651A0}" srcOrd="0" destOrd="0" presId="urn:microsoft.com/office/officeart/2005/8/layout/process1"/>
    <dgm:cxn modelId="{E12686F1-E9A5-4C2E-BBD4-55FF541D2B91}" type="presParOf" srcId="{8AF73CA1-FF6D-4A21-9D43-6FAE2272A445}" destId="{FA270B69-04F6-425B-AADF-1CBAFAA4B44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CAC93-330D-419A-8372-41BB59320713}">
      <dsp:nvSpPr>
        <dsp:cNvPr id="0" name=""/>
        <dsp:cNvSpPr/>
      </dsp:nvSpPr>
      <dsp:spPr>
        <a:xfrm>
          <a:off x="5579" y="1021617"/>
          <a:ext cx="2406260" cy="1443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Sociale</a:t>
          </a:r>
          <a:r>
            <a:rPr lang="en-US" sz="3200" kern="1200" dirty="0"/>
            <a:t> </a:t>
          </a:r>
          <a:r>
            <a:rPr lang="en-US" sz="3200" kern="1200" dirty="0" err="1"/>
            <a:t>factoren</a:t>
          </a:r>
          <a:endParaRPr lang="en-US" sz="3200" kern="1200" dirty="0"/>
        </a:p>
      </dsp:txBody>
      <dsp:txXfrm>
        <a:off x="47865" y="1063903"/>
        <a:ext cx="2321688" cy="1359184"/>
      </dsp:txXfrm>
    </dsp:sp>
    <dsp:sp modelId="{C810365B-042B-49A2-A019-516288374404}">
      <dsp:nvSpPr>
        <dsp:cNvPr id="0" name=""/>
        <dsp:cNvSpPr/>
      </dsp:nvSpPr>
      <dsp:spPr>
        <a:xfrm rot="21584362">
          <a:off x="2531911" y="1458190"/>
          <a:ext cx="746650" cy="55517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2531912" y="1569604"/>
        <a:ext cx="580097" cy="333106"/>
      </dsp:txXfrm>
    </dsp:sp>
    <dsp:sp modelId="{FB6AA7EC-02CB-46C8-B3D1-87F5ED98092F}">
      <dsp:nvSpPr>
        <dsp:cNvPr id="0" name=""/>
        <dsp:cNvSpPr/>
      </dsp:nvSpPr>
      <dsp:spPr>
        <a:xfrm>
          <a:off x="3369892" y="1006313"/>
          <a:ext cx="2406260" cy="1443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Psychische</a:t>
          </a:r>
          <a:r>
            <a:rPr lang="en-US" sz="3200" kern="1200" dirty="0"/>
            <a:t> </a:t>
          </a:r>
          <a:r>
            <a:rPr lang="en-US" sz="3200" kern="1200" dirty="0" err="1"/>
            <a:t>klachten</a:t>
          </a:r>
          <a:endParaRPr lang="en-US" sz="3200" kern="1200" dirty="0"/>
        </a:p>
      </dsp:txBody>
      <dsp:txXfrm>
        <a:off x="3412178" y="1048599"/>
        <a:ext cx="2321688" cy="13591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CAC93-330D-419A-8372-41BB59320713}">
      <dsp:nvSpPr>
        <dsp:cNvPr id="0" name=""/>
        <dsp:cNvSpPr/>
      </dsp:nvSpPr>
      <dsp:spPr>
        <a:xfrm>
          <a:off x="5579" y="1021617"/>
          <a:ext cx="2406260" cy="1443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Sociale</a:t>
          </a:r>
          <a:r>
            <a:rPr lang="en-US" sz="3200" kern="1200" dirty="0"/>
            <a:t> </a:t>
          </a:r>
          <a:r>
            <a:rPr lang="en-US" sz="3200" kern="1200" dirty="0" err="1"/>
            <a:t>factoren</a:t>
          </a:r>
          <a:endParaRPr lang="en-US" sz="3200" kern="1200" dirty="0"/>
        </a:p>
      </dsp:txBody>
      <dsp:txXfrm>
        <a:off x="47865" y="1063903"/>
        <a:ext cx="2321688" cy="1359184"/>
      </dsp:txXfrm>
    </dsp:sp>
    <dsp:sp modelId="{C810365B-042B-49A2-A019-516288374404}">
      <dsp:nvSpPr>
        <dsp:cNvPr id="0" name=""/>
        <dsp:cNvSpPr/>
      </dsp:nvSpPr>
      <dsp:spPr>
        <a:xfrm rot="21584362">
          <a:off x="2531911" y="1458190"/>
          <a:ext cx="746650" cy="55517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2531912" y="1569604"/>
        <a:ext cx="580097" cy="333106"/>
      </dsp:txXfrm>
    </dsp:sp>
    <dsp:sp modelId="{FB6AA7EC-02CB-46C8-B3D1-87F5ED98092F}">
      <dsp:nvSpPr>
        <dsp:cNvPr id="0" name=""/>
        <dsp:cNvSpPr/>
      </dsp:nvSpPr>
      <dsp:spPr>
        <a:xfrm>
          <a:off x="3369892" y="1006313"/>
          <a:ext cx="2406260" cy="1443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Psychische</a:t>
          </a:r>
          <a:r>
            <a:rPr lang="en-US" sz="3200" kern="1200" dirty="0"/>
            <a:t> </a:t>
          </a:r>
          <a:r>
            <a:rPr lang="en-US" sz="3200" kern="1200" dirty="0" err="1"/>
            <a:t>klachten</a:t>
          </a:r>
          <a:endParaRPr lang="en-US" sz="3200" kern="1200" dirty="0"/>
        </a:p>
      </dsp:txBody>
      <dsp:txXfrm>
        <a:off x="3412178" y="1048599"/>
        <a:ext cx="2321688" cy="13591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CAC93-330D-419A-8372-41BB59320713}">
      <dsp:nvSpPr>
        <dsp:cNvPr id="0" name=""/>
        <dsp:cNvSpPr/>
      </dsp:nvSpPr>
      <dsp:spPr>
        <a:xfrm>
          <a:off x="5579" y="1021617"/>
          <a:ext cx="2406260" cy="1443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Sociale</a:t>
          </a:r>
          <a:r>
            <a:rPr lang="en-US" sz="3200" kern="1200" dirty="0"/>
            <a:t> </a:t>
          </a:r>
          <a:r>
            <a:rPr lang="en-US" sz="3200" kern="1200" dirty="0" err="1"/>
            <a:t>factoren</a:t>
          </a:r>
          <a:endParaRPr lang="en-US" sz="3200" kern="1200" dirty="0"/>
        </a:p>
      </dsp:txBody>
      <dsp:txXfrm>
        <a:off x="47865" y="1063903"/>
        <a:ext cx="2321688" cy="1359184"/>
      </dsp:txXfrm>
    </dsp:sp>
    <dsp:sp modelId="{C810365B-042B-49A2-A019-516288374404}">
      <dsp:nvSpPr>
        <dsp:cNvPr id="0" name=""/>
        <dsp:cNvSpPr/>
      </dsp:nvSpPr>
      <dsp:spPr>
        <a:xfrm rot="21584362">
          <a:off x="2531911" y="1458190"/>
          <a:ext cx="746650" cy="55517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2531912" y="1569604"/>
        <a:ext cx="580097" cy="333106"/>
      </dsp:txXfrm>
    </dsp:sp>
    <dsp:sp modelId="{FB6AA7EC-02CB-46C8-B3D1-87F5ED98092F}">
      <dsp:nvSpPr>
        <dsp:cNvPr id="0" name=""/>
        <dsp:cNvSpPr/>
      </dsp:nvSpPr>
      <dsp:spPr>
        <a:xfrm>
          <a:off x="3369892" y="1006313"/>
          <a:ext cx="2406260" cy="1443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Psychische</a:t>
          </a:r>
          <a:r>
            <a:rPr lang="en-US" sz="3200" kern="1200" dirty="0"/>
            <a:t> </a:t>
          </a:r>
          <a:r>
            <a:rPr lang="en-US" sz="3200" kern="1200" dirty="0" err="1"/>
            <a:t>klachten</a:t>
          </a:r>
          <a:endParaRPr lang="en-US" sz="3200" kern="1200" dirty="0"/>
        </a:p>
      </dsp:txBody>
      <dsp:txXfrm>
        <a:off x="3412178" y="1048599"/>
        <a:ext cx="2321688" cy="13591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A8D4E-57B7-48F7-8FD3-4A1F2EAEF1AE}">
      <dsp:nvSpPr>
        <dsp:cNvPr id="0" name=""/>
        <dsp:cNvSpPr/>
      </dsp:nvSpPr>
      <dsp:spPr>
        <a:xfrm>
          <a:off x="1120" y="0"/>
          <a:ext cx="2390036" cy="1352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900" kern="1200" dirty="0"/>
            <a:t>2018 – 2019  Wave 1</a:t>
          </a:r>
        </a:p>
      </dsp:txBody>
      <dsp:txXfrm>
        <a:off x="40730" y="39610"/>
        <a:ext cx="2310816" cy="1273154"/>
      </dsp:txXfrm>
    </dsp:sp>
    <dsp:sp modelId="{B702D125-2BCD-49DA-B8BC-176D5E116498}">
      <dsp:nvSpPr>
        <dsp:cNvPr id="0" name=""/>
        <dsp:cNvSpPr/>
      </dsp:nvSpPr>
      <dsp:spPr>
        <a:xfrm>
          <a:off x="2630160" y="379822"/>
          <a:ext cx="506687" cy="5927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2300" kern="1200"/>
        </a:p>
      </dsp:txBody>
      <dsp:txXfrm>
        <a:off x="2630160" y="498368"/>
        <a:ext cx="354681" cy="355637"/>
      </dsp:txXfrm>
    </dsp:sp>
    <dsp:sp modelId="{FA270B69-04F6-425B-AADF-1CBAFAA4B44B}">
      <dsp:nvSpPr>
        <dsp:cNvPr id="0" name=""/>
        <dsp:cNvSpPr/>
      </dsp:nvSpPr>
      <dsp:spPr>
        <a:xfrm>
          <a:off x="3347171" y="0"/>
          <a:ext cx="2390036" cy="1352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900" kern="1200" dirty="0"/>
            <a:t>2020 – 2021 Wave 2</a:t>
          </a:r>
        </a:p>
      </dsp:txBody>
      <dsp:txXfrm>
        <a:off x="3386781" y="39610"/>
        <a:ext cx="2310816" cy="1273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cs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cs typeface="Arial" pitchFamily="34" charset="0"/>
              </a:defRPr>
            </a:lvl1pPr>
          </a:lstStyle>
          <a:p>
            <a:pPr>
              <a:defRPr/>
            </a:pPr>
            <a:fld id="{FD43D649-C46A-4588-888B-C744524DE8D7}" type="datetimeFigureOut">
              <a:rPr lang="nl-BE"/>
              <a:pPr>
                <a:defRPr/>
              </a:pPr>
              <a:t>20/09/2022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cs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</a:defRPr>
            </a:lvl1pPr>
          </a:lstStyle>
          <a:p>
            <a:pPr>
              <a:defRPr/>
            </a:pPr>
            <a:fld id="{4175C327-912E-4252-995D-40C115DDC155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6698F8-D225-47A6-B87E-C90C3A0AF14A}" type="datetimeFigureOut">
              <a:rPr lang="nl-BE"/>
              <a:pPr>
                <a:defRPr/>
              </a:pPr>
              <a:t>20/09/2022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39750" y="4319588"/>
            <a:ext cx="5761038" cy="4140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Klik om de modelstijlen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  <a:endParaRPr lang="nl-BE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A5D74C3-2C08-4AFD-A5D6-22D72D1F947E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5D74C3-2C08-4AFD-A5D6-22D72D1F947E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163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5D74C3-2C08-4AFD-A5D6-22D72D1F947E}" type="slidenum">
              <a:rPr lang="nl-BE" smtClean="0"/>
              <a:pPr>
                <a:defRPr/>
              </a:pPr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8427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5D74C3-2C08-4AFD-A5D6-22D72D1F947E}" type="slidenum">
              <a:rPr lang="nl-BE" smtClean="0"/>
              <a:pPr>
                <a:defRPr/>
              </a:pPr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5831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5D74C3-2C08-4AFD-A5D6-22D72D1F947E}" type="slidenum">
              <a:rPr lang="nl-BE" smtClean="0"/>
              <a:pPr>
                <a:defRPr/>
              </a:pPr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4273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Resilience: Two subscales ‘intra/interpersonal’ (e.g., ‘I feel supported by my friends’) and ‘caregiver’ (e.g., ‘My caregiver(s) stand by me during difficult times’) resilience.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 err="1"/>
              <a:t>Correlation</a:t>
            </a:r>
            <a:r>
              <a:rPr lang="nl-BE" dirty="0"/>
              <a:t> </a:t>
            </a:r>
            <a:r>
              <a:rPr lang="nl-BE" dirty="0" err="1"/>
              <a:t>between</a:t>
            </a:r>
            <a:r>
              <a:rPr lang="nl-BE" dirty="0"/>
              <a:t> </a:t>
            </a:r>
            <a:r>
              <a:rPr lang="nl-BE" dirty="0" err="1"/>
              <a:t>resilience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social</a:t>
            </a:r>
            <a:r>
              <a:rPr lang="nl-BE" dirty="0"/>
              <a:t> support = .70</a:t>
            </a:r>
          </a:p>
          <a:p>
            <a:endParaRPr lang="nl-BE" dirty="0"/>
          </a:p>
          <a:p>
            <a:r>
              <a:rPr lang="nl-BE" dirty="0"/>
              <a:t>Relatieve veerkracht tijdens eerste </a:t>
            </a:r>
            <a:r>
              <a:rPr lang="nl-BE" dirty="0" err="1"/>
              <a:t>lockdown</a:t>
            </a:r>
            <a:endParaRPr lang="nl-BE" dirty="0"/>
          </a:p>
          <a:p>
            <a:pPr lvl="1"/>
            <a:r>
              <a:rPr lang="nl-BE" sz="2000" dirty="0"/>
              <a:t>Dankzij goede sociale relaties?</a:t>
            </a:r>
          </a:p>
          <a:p>
            <a:pPr lvl="1"/>
            <a:r>
              <a:rPr lang="nl-BE" sz="2000" dirty="0"/>
              <a:t>Wegnemen risicofactoren?</a:t>
            </a:r>
          </a:p>
          <a:p>
            <a:r>
              <a:rPr lang="nl-BE" dirty="0"/>
              <a:t>Nu: Ontwikkeling klachten + rol van sociale factoren doorheen én na de crisis?</a:t>
            </a:r>
          </a:p>
          <a:p>
            <a:r>
              <a:rPr lang="nl-BE" dirty="0"/>
              <a:t>Mogelijke </a:t>
            </a:r>
            <a:r>
              <a:rPr lang="nl-BE" dirty="0" err="1"/>
              <a:t>onderrepresentatie</a:t>
            </a:r>
            <a:endParaRPr lang="nl-BE" dirty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5D74C3-2C08-4AFD-A5D6-22D72D1F947E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B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869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VRAGEN??</a:t>
            </a:r>
          </a:p>
          <a:p>
            <a:r>
              <a:rPr lang="nl-BE" dirty="0"/>
              <a:t>Verwijzen</a:t>
            </a:r>
            <a:r>
              <a:rPr lang="nl-BE" baseline="0" dirty="0"/>
              <a:t> naar rapport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5D74C3-2C08-4AFD-A5D6-22D72D1F947E}" type="slidenum">
              <a:rPr lang="nl-BE" smtClean="0"/>
              <a:pPr>
                <a:defRPr/>
              </a:pPr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5560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5D74C3-2C08-4AFD-A5D6-22D72D1F947E}" type="slidenum">
              <a:rPr lang="nl-BE" smtClean="0"/>
              <a:pPr>
                <a:defRPr/>
              </a:pPr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1282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5D74C3-2C08-4AFD-A5D6-22D72D1F947E}" type="slidenum">
              <a:rPr lang="nl-BE" smtClean="0"/>
              <a:pPr>
                <a:defRPr/>
              </a:pPr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9348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5D74C3-2C08-4AFD-A5D6-22D72D1F947E}" type="slidenum">
              <a:rPr lang="nl-BE" smtClean="0"/>
              <a:pPr>
                <a:defRPr/>
              </a:pPr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176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5D74C3-2C08-4AFD-A5D6-22D72D1F947E}" type="slidenum">
              <a:rPr lang="nl-BE" smtClean="0"/>
              <a:pPr>
                <a:defRPr/>
              </a:pPr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1153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Hoeveel</a:t>
            </a:r>
            <a:r>
              <a:rPr lang="en-US" baseline="0" dirty="0"/>
              <a:t> last </a:t>
            </a:r>
            <a:r>
              <a:rPr lang="en-US" baseline="0" dirty="0" err="1"/>
              <a:t>afgelopen</a:t>
            </a:r>
            <a:r>
              <a:rPr lang="en-US" baseline="0" dirty="0"/>
              <a:t> week? </a:t>
            </a:r>
            <a:r>
              <a:rPr lang="en-US" dirty="0"/>
              <a:t>0. </a:t>
            </a:r>
            <a:r>
              <a:rPr lang="en-US" dirty="0" err="1"/>
              <a:t>Helemaal</a:t>
            </a:r>
            <a:r>
              <a:rPr lang="en-US" baseline="0" dirty="0"/>
              <a:t> </a:t>
            </a:r>
            <a:r>
              <a:rPr lang="en-US" baseline="0" dirty="0" err="1"/>
              <a:t>geen</a:t>
            </a:r>
            <a:r>
              <a:rPr lang="en-US" baseline="0" dirty="0"/>
              <a:t>; 1. </a:t>
            </a:r>
            <a:r>
              <a:rPr lang="en-US" baseline="0" dirty="0" err="1"/>
              <a:t>Een</a:t>
            </a:r>
            <a:r>
              <a:rPr lang="en-US" baseline="0" dirty="0"/>
              <a:t> </a:t>
            </a:r>
            <a:r>
              <a:rPr lang="en-US" baseline="0" dirty="0" err="1"/>
              <a:t>beetje</a:t>
            </a:r>
            <a:r>
              <a:rPr lang="en-US" baseline="0" dirty="0"/>
              <a:t>; 2. </a:t>
            </a:r>
            <a:r>
              <a:rPr lang="en-US" baseline="0" dirty="0" err="1"/>
              <a:t>Nogal</a:t>
            </a:r>
            <a:r>
              <a:rPr lang="en-US" baseline="0" dirty="0"/>
              <a:t>; 3. </a:t>
            </a:r>
            <a:r>
              <a:rPr lang="en-US" baseline="0" dirty="0" err="1"/>
              <a:t>Tamelijk</a:t>
            </a:r>
            <a:r>
              <a:rPr lang="en-US" baseline="0" dirty="0"/>
              <a:t> </a:t>
            </a:r>
            <a:r>
              <a:rPr lang="en-US" baseline="0" dirty="0" err="1"/>
              <a:t>veel</a:t>
            </a:r>
            <a:r>
              <a:rPr lang="en-US" baseline="0" dirty="0"/>
              <a:t>; 4. Heel </a:t>
            </a:r>
            <a:r>
              <a:rPr lang="en-US" baseline="0" dirty="0" err="1"/>
              <a:t>veel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5D74C3-2C08-4AFD-A5D6-22D72D1F947E}" type="slidenum">
              <a:rPr lang="nl-BE" smtClean="0"/>
              <a:pPr>
                <a:defRPr/>
              </a:pPr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2965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5D74C3-2C08-4AFD-A5D6-22D72D1F947E}" type="slidenum">
              <a:rPr lang="nl-BE" smtClean="0"/>
              <a:pPr>
                <a:defRPr/>
              </a:pPr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4279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5D74C3-2C08-4AFD-A5D6-22D72D1F947E}" type="slidenum">
              <a:rPr lang="nl-BE" smtClean="0"/>
              <a:pPr>
                <a:defRPr/>
              </a:pPr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7630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5D74C3-2C08-4AFD-A5D6-22D72D1F947E}" type="slidenum">
              <a:rPr lang="nl-BE" smtClean="0"/>
              <a:pPr>
                <a:defRPr/>
              </a:pPr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7711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5D74C3-2C08-4AFD-A5D6-22D72D1F947E}" type="slidenum">
              <a:rPr lang="nl-BE" smtClean="0"/>
              <a:pPr>
                <a:defRPr/>
              </a:pPr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9348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2"/>
          <p:cNvSpPr/>
          <p:nvPr/>
        </p:nvSpPr>
        <p:spPr>
          <a:xfrm>
            <a:off x="0" y="647700"/>
            <a:ext cx="9144000" cy="62277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5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800225"/>
            <a:ext cx="1839913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75" y="5705475"/>
            <a:ext cx="4286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20145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6563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B986-6CF4-1D47-A809-9BEAD1624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A8951B-B21D-F047-9DB4-A4DE576B2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B6FD6-ABB9-8740-A11D-F3CB8C9D1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CA4-AAFC-9A42-AE43-873470590C8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C8F0-177D-BF42-94CC-A7340E680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0FAA3-6ADA-C34F-8034-5F0CDE907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E76E-1A66-DD4A-8231-2484C8EDF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2"/>
          <p:cNvSpPr/>
          <p:nvPr/>
        </p:nvSpPr>
        <p:spPr>
          <a:xfrm>
            <a:off x="0" y="647700"/>
            <a:ext cx="9144000" cy="62277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5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800225"/>
            <a:ext cx="1839913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75" y="5705475"/>
            <a:ext cx="4286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0363"/>
            <a:ext cx="20145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58583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nl-BE" dirty="0"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BE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0DB4D-00A4-43BE-9D6F-51E8AF1E8ACB}" type="datetimeFigureOut">
              <a:rPr lang="nl-BE" smtClean="0"/>
              <a:pPr>
                <a:defRPr/>
              </a:pPr>
              <a:t>20/09/2022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893AD-46A0-486D-B64E-67DAC9CDCAEF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34533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2"/>
          <p:cNvSpPr/>
          <p:nvPr/>
        </p:nvSpPr>
        <p:spPr>
          <a:xfrm>
            <a:off x="0" y="0"/>
            <a:ext cx="9144000" cy="637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5" name="Afbeelding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8" y="6048375"/>
            <a:ext cx="15128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9600"/>
            <a:ext cx="3300413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/>
          </p:nvPr>
        </p:nvSpPr>
        <p:spPr>
          <a:xfrm>
            <a:off x="3780000" y="4419108"/>
            <a:ext cx="5094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41935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defRPr lang="nl-BE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defRPr lang="nl-BE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FB7A4-96E7-4B3D-81DE-C3F10372F191}" type="datetimeFigureOut">
              <a:rPr lang="nl-BE" smtClean="0"/>
              <a:pPr>
                <a:defRPr/>
              </a:pPr>
              <a:t>20/09/2022</a:t>
            </a:fld>
            <a:endParaRPr lang="nl-BE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BB260-3436-461F-8569-8BE865DA1512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09919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180000">
              <a:buFont typeface="Arial" pitchFamily="34" charset="0"/>
              <a:buChar char="-"/>
              <a:defRPr lang="nl-BE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584325" indent="-285750">
              <a:buFont typeface="Arial" pitchFamily="34" charset="0"/>
              <a:buChar char="-"/>
              <a:defRPr lang="nl-BE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881AA-195E-4D1F-B500-5011481E5190}" type="datetimeFigureOut">
              <a:rPr lang="nl-BE" smtClean="0"/>
              <a:pPr>
                <a:defRPr/>
              </a:pPr>
              <a:t>20/09/2022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FA308-8722-49C6-8D3C-D06E4F0403EF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75131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5920D-5A21-4ED6-B485-80BFEDB0CC75}" type="datetimeFigureOut">
              <a:rPr lang="nl-BE" smtClean="0"/>
              <a:pPr>
                <a:defRPr/>
              </a:pPr>
              <a:t>20/09/2022</a:t>
            </a:fld>
            <a:endParaRPr lang="nl-BE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1AB01-0BAF-4952-8635-D2D6BCDF757A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53831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8828-E1AE-461B-ACD2-B81738EA59B3}" type="datetimeFigureOut">
              <a:rPr lang="nl-BE" smtClean="0"/>
              <a:pPr>
                <a:defRPr/>
              </a:pPr>
              <a:t>20/09/2022</a:t>
            </a:fld>
            <a:endParaRPr lang="nl-BE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BD06F-9723-4F4D-A71D-7CD0EE5F7B79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92210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3008313" cy="89510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32396-8E91-4FBE-A490-749E10759BD1}" type="datetimeFigureOut">
              <a:rPr lang="nl-BE" smtClean="0"/>
              <a:pPr>
                <a:defRPr/>
              </a:pPr>
              <a:t>20/09/2022</a:t>
            </a:fld>
            <a:endParaRPr lang="nl-BE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6CDF5-09C4-4B2E-B156-9E11E1239C79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36444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4788000"/>
            <a:ext cx="8334000" cy="540000"/>
          </a:xfrm>
        </p:spPr>
        <p:txBody>
          <a:bodyPr anchor="t">
            <a:no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13D39-7162-4F6B-8F28-A45F84EA29DD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atum 4"/>
          <p:cNvSpPr>
            <a:spLocks noGrp="1"/>
          </p:cNvSpPr>
          <p:nvPr>
            <p:ph type="dt" sz="half" idx="12"/>
          </p:nvPr>
        </p:nvSpPr>
        <p:spPr>
          <a:xfrm>
            <a:off x="539750" y="6048375"/>
            <a:ext cx="936625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36A88-3AD6-4BA7-9F90-7C08DA8F4870}" type="datetimeFigureOut">
              <a:rPr lang="nl-BE" smtClean="0"/>
              <a:pPr>
                <a:defRPr/>
              </a:pPr>
              <a:t>20/09/2022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71398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nl-BE" dirty="0"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BE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269BA-B4ED-4CDB-ADE9-BC24E8FD52EA}" type="datetimeFigureOut">
              <a:rPr lang="nl-BE" smtClean="0"/>
              <a:pPr>
                <a:defRPr/>
              </a:pPr>
              <a:t>20/09/2022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3E0A3-BAA2-45EA-8504-2E7A4952538D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84113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2"/>
          <p:cNvSpPr/>
          <p:nvPr/>
        </p:nvSpPr>
        <p:spPr>
          <a:xfrm>
            <a:off x="0" y="0"/>
            <a:ext cx="9144000" cy="6372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5" name="Afbeelding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8" y="6048375"/>
            <a:ext cx="15128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9600"/>
            <a:ext cx="3300413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/>
          </p:nvPr>
        </p:nvSpPr>
        <p:spPr>
          <a:xfrm>
            <a:off x="3780000" y="4419108"/>
            <a:ext cx="5094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0562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nl-BE" dirty="0"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defRPr lang="nl-BE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defRPr lang="nl-BE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DC995-2223-4E6A-B031-E30837D90BBF}" type="datetimeFigureOut">
              <a:rPr lang="nl-BE" smtClean="0"/>
              <a:pPr>
                <a:defRPr/>
              </a:pPr>
              <a:t>20/09/2022</a:t>
            </a:fld>
            <a:endParaRPr lang="nl-BE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2CA31-7F37-4F23-8B3A-C721E1373EDF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6625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180000">
              <a:buFont typeface="Arial" pitchFamily="34" charset="0"/>
              <a:buChar char="-"/>
              <a:defRPr lang="nl-BE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584325" indent="-285750">
              <a:buFont typeface="Arial" pitchFamily="34" charset="0"/>
              <a:buChar char="-"/>
              <a:defRPr lang="nl-BE" dirty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9B8D4-9170-488E-AECA-D666F78E3FD1}" type="datetimeFigureOut">
              <a:rPr lang="nl-BE" smtClean="0"/>
              <a:pPr>
                <a:defRPr/>
              </a:pPr>
              <a:t>20/09/2022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7259E-6754-4BCD-BB55-037D57941B48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37378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796B4-106E-4749-A13D-20FEB075FF3D}" type="datetimeFigureOut">
              <a:rPr lang="nl-BE" smtClean="0"/>
              <a:pPr>
                <a:defRPr/>
              </a:pPr>
              <a:t>20/09/2022</a:t>
            </a:fld>
            <a:endParaRPr lang="nl-BE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D364D-9236-442D-BB2C-90E7F830B6A0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2995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B70F1-F9CF-4870-87E8-29EAF14E6026}" type="datetimeFigureOut">
              <a:rPr lang="nl-BE" smtClean="0"/>
              <a:pPr>
                <a:defRPr/>
              </a:pPr>
              <a:t>20/09/2022</a:t>
            </a:fld>
            <a:endParaRPr lang="nl-BE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4FE48-7A97-4162-BE39-9DAB7055820A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2427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3008313" cy="89510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 marL="1435100" indent="-228600">
              <a:buFont typeface="Arial" pitchFamily="34" charset="0"/>
              <a:buChar char="-"/>
              <a:tabLst/>
              <a:defRPr lang="nl-BE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B7AD0-12EA-4E90-93BA-C07CA7A6BD3D}" type="datetimeFigureOut">
              <a:rPr lang="nl-BE" smtClean="0"/>
              <a:pPr>
                <a:defRPr/>
              </a:pPr>
              <a:t>20/09/2022</a:t>
            </a:fld>
            <a:endParaRPr lang="nl-BE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DBE77-35FD-484E-B3A3-D64A0FE05E67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29550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4788000"/>
            <a:ext cx="8334000" cy="540000"/>
          </a:xfrm>
        </p:spPr>
        <p:txBody>
          <a:bodyPr anchor="t">
            <a:no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l-BE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39750" y="6048375"/>
            <a:ext cx="936625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F4525-2952-4CA0-A05D-EECE19445301}" type="datetimeFigureOut">
              <a:rPr lang="nl-BE" smtClean="0"/>
              <a:pPr>
                <a:defRPr/>
              </a:pPr>
              <a:t>20/09/2022</a:t>
            </a:fld>
            <a:endParaRPr lang="nl-BE" dirty="0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DC13D-CBE9-4E13-932D-5664B3191426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  <p:sp>
        <p:nvSpPr>
          <p:cNvPr id="7" name="Tijdelijke aanduiding voor voet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277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39750" y="179388"/>
            <a:ext cx="83343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en typ de titel</a:t>
            </a:r>
            <a:endParaRPr lang="nl-BE" altLang="nl-BE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539750" y="1349375"/>
            <a:ext cx="83343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en typ de tekst</a:t>
            </a:r>
          </a:p>
          <a:p>
            <a:pPr lvl="1"/>
            <a:r>
              <a:rPr lang="nl-NL" altLang="nl-BE"/>
              <a:t>Tweede niveau</a:t>
            </a:r>
          </a:p>
          <a:p>
            <a:pPr lvl="2"/>
            <a:r>
              <a:rPr lang="nl-NL" altLang="nl-BE"/>
              <a:t>Derde niveau</a:t>
            </a:r>
          </a:p>
          <a:p>
            <a:pPr lvl="3"/>
            <a:r>
              <a:rPr lang="nl-NL" altLang="nl-BE"/>
              <a:t>Vierde niveau</a:t>
            </a:r>
          </a:p>
          <a:p>
            <a:pPr lvl="4"/>
            <a:r>
              <a:rPr lang="nl-NL" altLang="nl-BE"/>
              <a:t>Vijfde niveau</a:t>
            </a:r>
            <a:endParaRPr lang="nl-BE" alt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750" y="6048375"/>
            <a:ext cx="935038" cy="2873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FCF097E-BA88-447B-9BE1-C4F9F18292CA}" type="datetimeFigureOut">
              <a:rPr lang="nl-BE" smtClean="0"/>
              <a:pPr>
                <a:defRPr/>
              </a:pPr>
              <a:t>20/09/2022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5275" y="6048375"/>
            <a:ext cx="1981200" cy="2873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5375" y="6048375"/>
            <a:ext cx="936625" cy="2873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277E684-DCA7-429A-883F-83E589000BC3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225"/>
            <a:ext cx="9144000" cy="485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1032" name="Afbeelding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8" y="6048375"/>
            <a:ext cx="15128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6" r:id="rId2"/>
    <p:sldLayoutId id="2147483739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40" r:id="rId9"/>
    <p:sldLayoutId id="2147483744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nl-BE" sz="3600" kern="120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58775" indent="-358775" algn="l" rtl="0" eaLnBrk="1" fontAlgn="base" hangingPunct="1">
        <a:spcBef>
          <a:spcPts val="575"/>
        </a:spcBef>
        <a:spcAft>
          <a:spcPct val="0"/>
        </a:spcAft>
        <a:buSzPct val="110000"/>
        <a:buFont typeface="Arial" panose="020B0604020202020204" pitchFamily="34" charset="0"/>
        <a:buChar char="•"/>
        <a:defRPr lang="nl-NL" sz="24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19138" indent="-360363" algn="l" rtl="0" eaLnBrk="1" fontAlgn="base" hangingPunct="1">
        <a:spcBef>
          <a:spcPts val="575"/>
        </a:spcBef>
        <a:spcAft>
          <a:spcPct val="0"/>
        </a:spcAft>
        <a:buSzPct val="75000"/>
        <a:buFont typeface="Courier New" panose="02070309020205020404" pitchFamily="49" charset="0"/>
        <a:buChar char="o"/>
        <a:defRPr lang="nl-NL" sz="24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89013" indent="-2698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nl-NL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68400" indent="-179388" algn="l" rtl="0" eaLnBrk="1" fontAlgn="base" hangingPunct="1">
        <a:spcBef>
          <a:spcPts val="375"/>
        </a:spcBef>
        <a:spcAft>
          <a:spcPct val="0"/>
        </a:spcAft>
        <a:buSzPct val="80000"/>
        <a:buFont typeface="Arial" panose="020B0604020202020204" pitchFamily="34" charset="0"/>
        <a:buChar char="•"/>
        <a:defRPr lang="nl-NL" sz="16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rtl="0" eaLnBrk="1" fontAlgn="base" hangingPunct="1">
        <a:spcBef>
          <a:spcPts val="375"/>
        </a:spcBef>
        <a:spcAft>
          <a:spcPct val="0"/>
        </a:spcAft>
        <a:buFont typeface="Arial" panose="020B0604020202020204" pitchFamily="34" charset="0"/>
        <a:buChar char="-"/>
        <a:defRPr lang="nl-BE" sz="16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3325"/>
            <a:ext cx="3240088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39750" y="179388"/>
            <a:ext cx="83343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en typ de titel</a:t>
            </a:r>
            <a:endParaRPr lang="nl-BE" altLang="nl-BE"/>
          </a:p>
        </p:txBody>
      </p:sp>
      <p:sp>
        <p:nvSpPr>
          <p:cNvPr id="2052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539750" y="1349375"/>
            <a:ext cx="83343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en typ de tekst</a:t>
            </a:r>
          </a:p>
          <a:p>
            <a:pPr lvl="1"/>
            <a:r>
              <a:rPr lang="nl-NL" altLang="nl-BE"/>
              <a:t>Tweede niveau</a:t>
            </a:r>
          </a:p>
          <a:p>
            <a:pPr lvl="2"/>
            <a:r>
              <a:rPr lang="nl-NL" altLang="nl-BE"/>
              <a:t>Derde niveau</a:t>
            </a:r>
          </a:p>
          <a:p>
            <a:pPr lvl="3"/>
            <a:r>
              <a:rPr lang="nl-NL" altLang="nl-BE"/>
              <a:t>Vierde niveau</a:t>
            </a:r>
          </a:p>
          <a:p>
            <a:pPr lvl="4"/>
            <a:r>
              <a:rPr lang="nl-NL" altLang="nl-BE"/>
              <a:t>Vijfde niveau</a:t>
            </a:r>
            <a:endParaRPr lang="nl-BE" alt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750" y="6048375"/>
            <a:ext cx="935038" cy="2873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4EA2734-2518-464A-8333-117B4D017EDC}" type="datetimeFigureOut">
              <a:rPr lang="nl-BE" smtClean="0"/>
              <a:pPr>
                <a:defRPr/>
              </a:pPr>
              <a:t>20/09/2022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5275" y="6048375"/>
            <a:ext cx="1981200" cy="2873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5375" y="6048375"/>
            <a:ext cx="936625" cy="2873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B940EC7-027A-4E3E-B866-A8B70166E653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225"/>
            <a:ext cx="9144000" cy="485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2057" name="Afbeelding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8" y="6048375"/>
            <a:ext cx="15128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2" r:id="rId2"/>
    <p:sldLayoutId id="214748374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43" r:id="rId9"/>
  </p:sldLayoutIdLst>
  <p:txStyles>
    <p:titleStyle>
      <a:lvl1pPr algn="l" rtl="0" fontAlgn="base">
        <a:spcBef>
          <a:spcPct val="0"/>
        </a:spcBef>
        <a:spcAft>
          <a:spcPct val="0"/>
        </a:spcAft>
        <a:defRPr lang="nl-BE" sz="3600" kern="120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58775" indent="-358775" algn="l" rtl="0" fontAlgn="base">
        <a:spcBef>
          <a:spcPts val="575"/>
        </a:spcBef>
        <a:spcAft>
          <a:spcPct val="0"/>
        </a:spcAft>
        <a:buSzPct val="110000"/>
        <a:buFont typeface="Arial" panose="020B0604020202020204" pitchFamily="34" charset="0"/>
        <a:buChar char="•"/>
        <a:defRPr lang="nl-NL" sz="24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19138" indent="-360363" algn="l" rtl="0" fontAlgn="base">
        <a:spcBef>
          <a:spcPts val="575"/>
        </a:spcBef>
        <a:spcAft>
          <a:spcPct val="0"/>
        </a:spcAft>
        <a:buSzPct val="75000"/>
        <a:buFont typeface="Courier New" panose="02070309020205020404" pitchFamily="49" charset="0"/>
        <a:buChar char="o"/>
        <a:defRPr lang="nl-NL" sz="24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89013" indent="-26987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nl-NL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68400" indent="-179388" algn="l" rtl="0" fontAlgn="base">
        <a:spcBef>
          <a:spcPts val="375"/>
        </a:spcBef>
        <a:spcAft>
          <a:spcPct val="0"/>
        </a:spcAft>
        <a:buSzPct val="80000"/>
        <a:buFont typeface="Arial" panose="020B0604020202020204" pitchFamily="34" charset="0"/>
        <a:buChar char="•"/>
        <a:defRPr lang="nl-NL" sz="16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rtl="0" fontAlgn="base">
        <a:spcBef>
          <a:spcPts val="375"/>
        </a:spcBef>
        <a:spcAft>
          <a:spcPct val="0"/>
        </a:spcAft>
        <a:buFont typeface="Arial" panose="020B0604020202020204" pitchFamily="34" charset="0"/>
        <a:buChar char="-"/>
        <a:defRPr lang="nl-BE" sz="16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22.svg"/><Relationship Id="rId4" Type="http://schemas.openxmlformats.org/officeDocument/2006/relationships/diagramData" Target="../diagrams/data3.xml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2.svg"/><Relationship Id="rId4" Type="http://schemas.openxmlformats.org/officeDocument/2006/relationships/image" Target="../media/image10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1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igma-leuven.be/" TargetMode="External"/><Relationship Id="rId13" Type="http://schemas.openxmlformats.org/officeDocument/2006/relationships/image" Target="../media/image40.jpeg"/><Relationship Id="rId3" Type="http://schemas.openxmlformats.org/officeDocument/2006/relationships/image" Target="../media/image26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5" Type="http://schemas.openxmlformats.org/officeDocument/2006/relationships/image" Target="../media/image42.jpeg"/><Relationship Id="rId10" Type="http://schemas.openxmlformats.org/officeDocument/2006/relationships/image" Target="../media/image37.jpeg"/><Relationship Id="rId4" Type="http://schemas.openxmlformats.org/officeDocument/2006/relationships/hyperlink" Target="mailto:sigma@kuleuven.be" TargetMode="External"/><Relationship Id="rId9" Type="http://schemas.openxmlformats.org/officeDocument/2006/relationships/image" Target="../media/image36.png"/><Relationship Id="rId1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ctrTitle"/>
          </p:nvPr>
        </p:nvSpPr>
        <p:spPr>
          <a:xfrm>
            <a:off x="3416483" y="3008140"/>
            <a:ext cx="4185047" cy="1350169"/>
          </a:xfrm>
        </p:spPr>
        <p:txBody>
          <a:bodyPr/>
          <a:lstStyle/>
          <a:p>
            <a:r>
              <a:rPr lang="nl-BE" sz="2700" i="1" dirty="0"/>
              <a:t>Het SIGMA-project: een langdurig onderzoek naar de geestelijke gezondheid van Vlaamse jongeren</a:t>
            </a:r>
            <a:endParaRPr lang="nl-BE" altLang="nl-BE" sz="1500" i="1" dirty="0"/>
          </a:p>
        </p:txBody>
      </p:sp>
      <p:sp>
        <p:nvSpPr>
          <p:cNvPr id="11267" name="Ondertitel 2"/>
          <p:cNvSpPr>
            <a:spLocks noGrp="1"/>
          </p:cNvSpPr>
          <p:nvPr>
            <p:ph type="subTitle" idx="1"/>
          </p:nvPr>
        </p:nvSpPr>
        <p:spPr>
          <a:xfrm>
            <a:off x="3470973" y="4401108"/>
            <a:ext cx="4185047" cy="809625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altLang="nl-BE" sz="1200" dirty="0"/>
          </a:p>
          <a:p>
            <a:pPr>
              <a:spcBef>
                <a:spcPct val="0"/>
              </a:spcBef>
            </a:pPr>
            <a:r>
              <a:rPr lang="en-US" altLang="nl-BE" sz="1350" i="1" dirty="0" err="1"/>
              <a:t>Spreker</a:t>
            </a:r>
            <a:r>
              <a:rPr lang="en-US" altLang="nl-BE" sz="1350" i="1" dirty="0"/>
              <a:t> 1: Robin Achterhof</a:t>
            </a:r>
          </a:p>
          <a:p>
            <a:pPr>
              <a:spcBef>
                <a:spcPct val="0"/>
              </a:spcBef>
            </a:pPr>
            <a:r>
              <a:rPr lang="en-US" altLang="nl-BE" sz="1350" i="1" dirty="0" err="1"/>
              <a:t>Spreker</a:t>
            </a:r>
            <a:r>
              <a:rPr lang="en-US" altLang="nl-BE" sz="1350" i="1" dirty="0"/>
              <a:t> 2: Julie Janssens</a:t>
            </a:r>
          </a:p>
          <a:p>
            <a:pPr>
              <a:spcBef>
                <a:spcPct val="0"/>
              </a:spcBef>
            </a:pPr>
            <a:r>
              <a:rPr lang="en-US" altLang="nl-BE" sz="1350" i="1" dirty="0" err="1"/>
              <a:t>Spreker</a:t>
            </a:r>
            <a:r>
              <a:rPr lang="en-US" altLang="nl-BE" sz="1350" i="1" dirty="0"/>
              <a:t> 3: Eva Bamps</a:t>
            </a:r>
          </a:p>
          <a:p>
            <a:pPr>
              <a:spcBef>
                <a:spcPct val="0"/>
              </a:spcBef>
            </a:pPr>
            <a:r>
              <a:rPr lang="en-US" altLang="nl-BE" sz="1350" i="1" dirty="0" err="1"/>
              <a:t>Spreker</a:t>
            </a:r>
            <a:r>
              <a:rPr lang="en-US" altLang="nl-BE" sz="1350" i="1" dirty="0"/>
              <a:t> 4: Zeynep Akcaoglu </a:t>
            </a:r>
          </a:p>
          <a:p>
            <a:pPr>
              <a:spcBef>
                <a:spcPct val="0"/>
              </a:spcBef>
            </a:pPr>
            <a:endParaRPr lang="en-US" altLang="nl-BE" sz="1350" dirty="0"/>
          </a:p>
          <a:p>
            <a:pPr>
              <a:spcBef>
                <a:spcPct val="0"/>
              </a:spcBef>
            </a:pPr>
            <a:r>
              <a:rPr lang="en-US" altLang="nl-BE" sz="1350" dirty="0"/>
              <a:t>Centrum </a:t>
            </a:r>
            <a:r>
              <a:rPr lang="en-US" altLang="nl-BE" sz="1350" dirty="0" err="1"/>
              <a:t>voor</a:t>
            </a:r>
            <a:r>
              <a:rPr lang="en-US" altLang="nl-BE" sz="1350" dirty="0"/>
              <a:t> </a:t>
            </a:r>
            <a:r>
              <a:rPr lang="en-US" altLang="nl-BE" sz="1350" dirty="0" err="1"/>
              <a:t>Contextuele</a:t>
            </a:r>
            <a:r>
              <a:rPr lang="en-US" altLang="nl-BE" sz="1350" dirty="0"/>
              <a:t> </a:t>
            </a:r>
            <a:r>
              <a:rPr lang="en-US" altLang="nl-BE" sz="1350" dirty="0" err="1"/>
              <a:t>Psychiatrie</a:t>
            </a:r>
            <a:endParaRPr lang="en-US" altLang="nl-BE" sz="1350" dirty="0"/>
          </a:p>
          <a:p>
            <a:pPr>
              <a:spcBef>
                <a:spcPct val="0"/>
              </a:spcBef>
            </a:pPr>
            <a:r>
              <a:rPr lang="en-US" altLang="nl-BE" sz="1350" dirty="0"/>
              <a:t>KU Leuven</a:t>
            </a:r>
          </a:p>
          <a:p>
            <a:pPr>
              <a:spcBef>
                <a:spcPct val="0"/>
              </a:spcBef>
            </a:pPr>
            <a:endParaRPr lang="nl-BE" altLang="nl-BE" sz="1350" dirty="0"/>
          </a:p>
          <a:p>
            <a:pPr>
              <a:spcBef>
                <a:spcPct val="0"/>
              </a:spcBef>
            </a:pPr>
            <a:r>
              <a:rPr lang="nl-BE" altLang="nl-BE" sz="1350" i="1" dirty="0"/>
              <a:t>11e Vlaams Geestelijke Gezondheidscongres</a:t>
            </a:r>
          </a:p>
          <a:p>
            <a:pPr>
              <a:spcBef>
                <a:spcPct val="0"/>
              </a:spcBef>
            </a:pPr>
            <a:r>
              <a:rPr lang="en-US" altLang="nl-BE" sz="1350" i="1" dirty="0"/>
              <a:t>21 </a:t>
            </a:r>
            <a:r>
              <a:rPr lang="en-US" altLang="nl-BE" sz="1350" i="1" dirty="0" err="1"/>
              <a:t>september</a:t>
            </a:r>
            <a:r>
              <a:rPr lang="en-US" altLang="nl-BE" sz="1350" i="1" dirty="0"/>
              <a:t> 2022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8174" y="1428937"/>
            <a:ext cx="1694084" cy="58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27"/>
          <a:stretch/>
        </p:blipFill>
        <p:spPr>
          <a:xfrm>
            <a:off x="4421784" y="28191"/>
            <a:ext cx="1494112" cy="33797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7CC6D-04E6-AE4D-A285-FDECC26F0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steun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3D962E-93F3-8444-92AD-458A408AD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49" y="2060848"/>
            <a:ext cx="4070525" cy="320958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718C6D-67AB-8247-91DA-4D2900EB7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916832"/>
            <a:ext cx="5148064" cy="3602762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476288EC-0DCE-4FE2-90D7-A53F15FFC5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173" y="6420611"/>
            <a:ext cx="1191507" cy="41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78EEEC91-B9F6-4749-A230-B3EEE724B6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85" b="37823"/>
          <a:stretch/>
        </p:blipFill>
        <p:spPr bwMode="auto">
          <a:xfrm>
            <a:off x="6660232" y="-1496949"/>
            <a:ext cx="2046356" cy="283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04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2282" y="281703"/>
            <a:ext cx="5526261" cy="900112"/>
          </a:xfrm>
        </p:spPr>
        <p:txBody>
          <a:bodyPr/>
          <a:lstStyle/>
          <a:p>
            <a:r>
              <a:rPr lang="en-US" dirty="0"/>
              <a:t>Doel SIGMA-</a:t>
            </a:r>
            <a:r>
              <a:rPr lang="en-US" dirty="0" err="1"/>
              <a:t>onderzoek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327" y="1272633"/>
            <a:ext cx="5526136" cy="234899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051"/>
            <a:ext cx="3001227" cy="6890051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3192282" y="1138378"/>
          <a:ext cx="5777281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 rot="283890">
            <a:off x="5580951" y="3182284"/>
            <a:ext cx="748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rgbClr val="1D8DB0"/>
                </a:solidFill>
              </a:rPr>
              <a:t>?</a:t>
            </a:r>
            <a:endParaRPr lang="nl-BE" sz="7200" b="1">
              <a:solidFill>
                <a:srgbClr val="1D8D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2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2282" y="281703"/>
            <a:ext cx="5526261" cy="900112"/>
          </a:xfrm>
        </p:spPr>
        <p:txBody>
          <a:bodyPr/>
          <a:lstStyle/>
          <a:p>
            <a:r>
              <a:rPr lang="en-US" dirty="0"/>
              <a:t>Doel SIGMA-</a:t>
            </a:r>
            <a:r>
              <a:rPr lang="en-US" dirty="0" err="1"/>
              <a:t>onderzoek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327" y="1272633"/>
            <a:ext cx="5526136" cy="234899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051"/>
            <a:ext cx="3001227" cy="6890051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3192282" y="1138378"/>
          <a:ext cx="5777281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5">
            <a:extLst>
              <a:ext uri="{FF2B5EF4-FFF2-40B4-BE49-F238E27FC236}">
                <a16:creationId xmlns:a16="http://schemas.microsoft.com/office/drawing/2014/main" id="{DD8ACB15-DE1B-4B80-9A6B-083F279707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448348" y="3621632"/>
            <a:ext cx="3265147" cy="264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23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398" y="290005"/>
            <a:ext cx="7442717" cy="614544"/>
          </a:xfrm>
        </p:spPr>
        <p:txBody>
          <a:bodyPr>
            <a:normAutofit/>
          </a:bodyPr>
          <a:lstStyle/>
          <a:p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blik</a:t>
            </a:r>
            <a:r>
              <a:rPr lang="en-US" dirty="0"/>
              <a:t> op het </a:t>
            </a:r>
            <a:r>
              <a:rPr lang="en-US" dirty="0" err="1"/>
              <a:t>dagelijks</a:t>
            </a:r>
            <a:r>
              <a:rPr lang="en-US" dirty="0"/>
              <a:t> </a:t>
            </a:r>
            <a:r>
              <a:rPr lang="en-US" dirty="0" err="1"/>
              <a:t>leven</a:t>
            </a:r>
            <a:endParaRPr lang="nl-BE" dirty="0"/>
          </a:p>
        </p:txBody>
      </p:sp>
      <p:pic>
        <p:nvPicPr>
          <p:cNvPr id="33" name="Content Placeholder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85" b="37823"/>
          <a:stretch/>
        </p:blipFill>
        <p:spPr bwMode="auto">
          <a:xfrm>
            <a:off x="6660232" y="-1496949"/>
            <a:ext cx="2046356" cy="283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6">
            <a:extLst>
              <a:ext uri="{FF2B5EF4-FFF2-40B4-BE49-F238E27FC236}">
                <a16:creationId xmlns:a16="http://schemas.microsoft.com/office/drawing/2014/main" id="{58A1CFF6-36CC-4C84-A0B5-40836690FC72}"/>
              </a:ext>
            </a:extLst>
          </p:cNvPr>
          <p:cNvSpPr txBox="1"/>
          <p:nvPr/>
        </p:nvSpPr>
        <p:spPr>
          <a:xfrm>
            <a:off x="-136909" y="1033065"/>
            <a:ext cx="6949691" cy="2538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79501" lvl="1" indent="-539750">
              <a:lnSpc>
                <a:spcPts val="7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Experience Sampling </a:t>
            </a:r>
            <a:r>
              <a:rPr lang="en-US" sz="2400" dirty="0" err="1">
                <a:solidFill>
                  <a:srgbClr val="000000"/>
                </a:solidFill>
              </a:rPr>
              <a:t>Methode</a:t>
            </a:r>
            <a:endParaRPr lang="en-US" sz="2400" dirty="0">
              <a:solidFill>
                <a:srgbClr val="000000"/>
              </a:solidFill>
            </a:endParaRPr>
          </a:p>
          <a:p>
            <a:pPr marL="1079501" lvl="1" indent="-539750">
              <a:lnSpc>
                <a:spcPts val="7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10x per </a:t>
            </a:r>
            <a:r>
              <a:rPr lang="en-US" sz="2400" dirty="0" err="1">
                <a:solidFill>
                  <a:srgbClr val="000000"/>
                </a:solidFill>
              </a:rPr>
              <a:t>dag</a:t>
            </a:r>
            <a:r>
              <a:rPr lang="en-US" sz="2400" dirty="0">
                <a:solidFill>
                  <a:srgbClr val="000000"/>
                </a:solidFill>
              </a:rPr>
              <a:t>, 6 </a:t>
            </a:r>
            <a:r>
              <a:rPr lang="en-US" sz="2400" dirty="0" err="1">
                <a:solidFill>
                  <a:srgbClr val="000000"/>
                </a:solidFill>
              </a:rPr>
              <a:t>dagen</a:t>
            </a:r>
            <a:r>
              <a:rPr lang="en-US" sz="2400" dirty="0">
                <a:solidFill>
                  <a:srgbClr val="000000"/>
                </a:solidFill>
              </a:rPr>
              <a:t> lang</a:t>
            </a:r>
          </a:p>
          <a:p>
            <a:pPr marL="1079501" lvl="1" indent="-539750">
              <a:lnSpc>
                <a:spcPts val="7000"/>
              </a:lnSpc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21" name="Graphic 20" descr="Phone Vibration with solid fill">
            <a:extLst>
              <a:ext uri="{FF2B5EF4-FFF2-40B4-BE49-F238E27FC236}">
                <a16:creationId xmlns:a16="http://schemas.microsoft.com/office/drawing/2014/main" id="{3F1351B6-8387-4A8C-9634-4DB9DC909E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57253" y="3852562"/>
            <a:ext cx="2100889" cy="210088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2CEB3B8-7D62-4723-8F78-39878F223C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-243809" y="2986530"/>
            <a:ext cx="2976845" cy="301506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8DE14E5-7423-44A1-8A59-60C0C322C062}"/>
              </a:ext>
            </a:extLst>
          </p:cNvPr>
          <p:cNvSpPr txBox="1"/>
          <p:nvPr/>
        </p:nvSpPr>
        <p:spPr>
          <a:xfrm>
            <a:off x="590088" y="3576222"/>
            <a:ext cx="132167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/>
              <a:t>Ik voel me vrolijk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/>
              <a:t>1. Helemaal niet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/>
              <a:t>7. Zeer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15C015A-4274-4562-9C2D-B5840A9EEB1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1511819" y="2986530"/>
            <a:ext cx="2976845" cy="301506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2627AD4-736F-4A26-8B04-FA297EC4FE9A}"/>
              </a:ext>
            </a:extLst>
          </p:cNvPr>
          <p:cNvSpPr txBox="1"/>
          <p:nvPr/>
        </p:nvSpPr>
        <p:spPr>
          <a:xfrm>
            <a:off x="2363026" y="3576222"/>
            <a:ext cx="130436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/>
              <a:t>Waar ben ik?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/>
              <a:t>Thuis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/>
              <a:t>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/>
              <a:t>Bij vrienden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/>
              <a:t>Buiten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/>
              <a:t>…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7D32CA2-5FB4-4DF8-A9D1-083A689F00C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3386590" y="2957498"/>
            <a:ext cx="2976845" cy="301506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3EF63E7-59CC-4C93-A5EB-EB899F32ABF9}"/>
              </a:ext>
            </a:extLst>
          </p:cNvPr>
          <p:cNvSpPr txBox="1"/>
          <p:nvPr/>
        </p:nvSpPr>
        <p:spPr>
          <a:xfrm>
            <a:off x="4237797" y="3547190"/>
            <a:ext cx="13043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/>
              <a:t>Wat doe ik?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/>
              <a:t>School/ werk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/>
              <a:t>Vrije tijd passief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/>
              <a:t>Vrije tijd actief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400" dirty="0"/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014FC46D-0E34-4C2A-ADC6-DA1AEEA409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173" y="6446011"/>
            <a:ext cx="1191507" cy="41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170712C4-7668-4605-A62D-637A8B19CA1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542166" y="1190117"/>
            <a:ext cx="3011745" cy="24357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211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409528"/>
            <a:ext cx="6480720" cy="799153"/>
          </a:xfrm>
        </p:spPr>
        <p:txBody>
          <a:bodyPr/>
          <a:lstStyle/>
          <a:p>
            <a:pPr algn="ctr"/>
            <a:r>
              <a:rPr lang="en-US" dirty="0" err="1"/>
              <a:t>Sociaal</a:t>
            </a:r>
            <a:r>
              <a:rPr lang="en-US" dirty="0"/>
              <a:t> </a:t>
            </a:r>
            <a:r>
              <a:rPr lang="en-US" dirty="0" err="1"/>
              <a:t>gedrag</a:t>
            </a:r>
            <a:r>
              <a:rPr lang="en-US" dirty="0"/>
              <a:t> &amp; </a:t>
            </a:r>
            <a:r>
              <a:rPr lang="en-US" dirty="0" err="1"/>
              <a:t>psychische</a:t>
            </a:r>
            <a:r>
              <a:rPr lang="en-US" dirty="0"/>
              <a:t> </a:t>
            </a:r>
            <a:r>
              <a:rPr lang="en-US" dirty="0" err="1"/>
              <a:t>klachten</a:t>
            </a:r>
            <a:endParaRPr lang="nl-BE" dirty="0"/>
          </a:p>
        </p:txBody>
      </p:sp>
      <p:pic>
        <p:nvPicPr>
          <p:cNvPr id="33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85" b="37823"/>
          <a:stretch/>
        </p:blipFill>
        <p:spPr bwMode="auto">
          <a:xfrm>
            <a:off x="6660232" y="-1496949"/>
            <a:ext cx="2046356" cy="283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ontent Placeholder 3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173" y="6420611"/>
            <a:ext cx="1191507" cy="41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539750" y="4743433"/>
            <a:ext cx="8334000" cy="58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1" fontAlgn="base" hangingPunct="1">
              <a:spcBef>
                <a:spcPts val="575"/>
              </a:spcBef>
              <a:spcAft>
                <a:spcPct val="0"/>
              </a:spcAft>
              <a:buSzPct val="110000"/>
              <a:buFont typeface="Arial" panose="020B0604020202020204" pitchFamily="34" charset="0"/>
              <a:buChar char="•"/>
              <a:defRPr lang="nl-NL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19138" indent="-360363" algn="l" rtl="0" eaLnBrk="1" fontAlgn="base" hangingPunct="1">
              <a:spcBef>
                <a:spcPts val="575"/>
              </a:spcBef>
              <a:spcAft>
                <a:spcPct val="0"/>
              </a:spcAft>
              <a:buSzPct val="75000"/>
              <a:buFont typeface="Courier New" panose="02070309020205020404" pitchFamily="49" charset="0"/>
              <a:buChar char="o"/>
              <a:defRPr lang="nl-NL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89013" indent="-2698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nl-NL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68400" indent="-179388" algn="l" rtl="0" eaLnBrk="1" fontAlgn="base" hangingPunct="1">
              <a:spcBef>
                <a:spcPts val="375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defRPr lang="nl-NL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8263" indent="-179388" algn="l" rtl="0" eaLnBrk="1" fontAlgn="base" hangingPunct="1"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-"/>
              <a:defRPr lang="nl-BE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BE" dirty="0"/>
              <a:t>Psychische klachten meer gerelateerd aan </a:t>
            </a:r>
            <a:r>
              <a:rPr lang="nl-BE" i="1" dirty="0"/>
              <a:t>kwaliteit</a:t>
            </a:r>
            <a:r>
              <a:rPr lang="nl-BE" dirty="0"/>
              <a:t> dan </a:t>
            </a:r>
            <a:r>
              <a:rPr lang="nl-BE" i="1" dirty="0"/>
              <a:t>kwantiteit </a:t>
            </a:r>
            <a:r>
              <a:rPr lang="nl-BE" dirty="0"/>
              <a:t>van sociaal gedrag</a:t>
            </a:r>
          </a:p>
          <a:p>
            <a:endParaRPr lang="nl-BE" dirty="0"/>
          </a:p>
          <a:p>
            <a:endParaRPr lang="nl-BE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2C793F-79CC-4BD4-9D50-8F582A983A2C}"/>
              </a:ext>
            </a:extLst>
          </p:cNvPr>
          <p:cNvGrpSpPr/>
          <p:nvPr/>
        </p:nvGrpSpPr>
        <p:grpSpPr>
          <a:xfrm>
            <a:off x="1344577" y="1893256"/>
            <a:ext cx="3384376" cy="2321708"/>
            <a:chOff x="323528" y="1063799"/>
            <a:chExt cx="3933056" cy="320542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786C0D7-2FC4-45D3-A3CE-1F15B1F89C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500"/>
            <a:stretch/>
          </p:blipFill>
          <p:spPr>
            <a:xfrm>
              <a:off x="323528" y="1063799"/>
              <a:ext cx="3933056" cy="320542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D0F0D3B-E760-4E2B-90CB-5BC0C936D57D}"/>
                </a:ext>
              </a:extLst>
            </p:cNvPr>
            <p:cNvSpPr txBox="1"/>
            <p:nvPr/>
          </p:nvSpPr>
          <p:spPr>
            <a:xfrm>
              <a:off x="1763688" y="2060848"/>
              <a:ext cx="1008112" cy="953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/>
                <a:t>Ik ben </a:t>
              </a:r>
            </a:p>
            <a:p>
              <a:pPr algn="ctr"/>
              <a:r>
                <a:rPr lang="nl-BE" dirty="0"/>
                <a:t>alleen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86C1572-F682-4308-8FA7-C2E3B19A6BCA}"/>
              </a:ext>
            </a:extLst>
          </p:cNvPr>
          <p:cNvGrpSpPr/>
          <p:nvPr/>
        </p:nvGrpSpPr>
        <p:grpSpPr>
          <a:xfrm>
            <a:off x="4189145" y="1913715"/>
            <a:ext cx="3384376" cy="2273649"/>
            <a:chOff x="5358527" y="1340769"/>
            <a:chExt cx="3384376" cy="227364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EF95063-22CE-4044-8F7A-38B57166E2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500"/>
            <a:stretch/>
          </p:blipFill>
          <p:spPr>
            <a:xfrm>
              <a:off x="5358527" y="1340769"/>
              <a:ext cx="3384376" cy="227364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A1BA516-062E-4184-A4A4-4C815EC70EF9}"/>
                </a:ext>
              </a:extLst>
            </p:cNvPr>
            <p:cNvSpPr txBox="1"/>
            <p:nvPr/>
          </p:nvSpPr>
          <p:spPr>
            <a:xfrm>
              <a:off x="6616977" y="1928972"/>
              <a:ext cx="8674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/>
                <a:t>Ik voel dat ik erbij hoor 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75C1EB2-00E5-437C-B96D-9D7105D93317}"/>
              </a:ext>
            </a:extLst>
          </p:cNvPr>
          <p:cNvSpPr txBox="1"/>
          <p:nvPr/>
        </p:nvSpPr>
        <p:spPr>
          <a:xfrm>
            <a:off x="2105683" y="1684561"/>
            <a:ext cx="211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Kwantiteit, bv. met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B37DF0-F752-4D6C-889B-089E937A7AB7}"/>
              </a:ext>
            </a:extLst>
          </p:cNvPr>
          <p:cNvSpPr txBox="1"/>
          <p:nvPr/>
        </p:nvSpPr>
        <p:spPr>
          <a:xfrm>
            <a:off x="4932040" y="1711286"/>
            <a:ext cx="1975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Kwaliteit, bv. met </a:t>
            </a:r>
          </a:p>
        </p:txBody>
      </p:sp>
    </p:spTree>
    <p:extLst>
      <p:ext uri="{BB962C8B-B14F-4D97-AF65-F5344CB8AC3E}">
        <p14:creationId xmlns:p14="http://schemas.microsoft.com/office/powerpoint/2010/main" val="2860297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8A105-4A01-4B20-92EA-4302E9861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endParaRPr lang="nl-BE" sz="1500" i="1" dirty="0"/>
          </a:p>
          <a:p>
            <a:endParaRPr lang="nl-BE" sz="1500" i="1" dirty="0"/>
          </a:p>
          <a:p>
            <a:endParaRPr lang="nl-BE" sz="1500" dirty="0"/>
          </a:p>
          <a:p>
            <a:endParaRPr lang="nl-BE" sz="1500" dirty="0"/>
          </a:p>
          <a:p>
            <a:endParaRPr lang="nl-BE" sz="1500" dirty="0"/>
          </a:p>
          <a:p>
            <a:endParaRPr lang="nl-BE" sz="1500" dirty="0"/>
          </a:p>
          <a:p>
            <a:endParaRPr lang="nl-BE" sz="1500" dirty="0"/>
          </a:p>
          <a:p>
            <a:endParaRPr lang="nl-BE" sz="1500" dirty="0"/>
          </a:p>
          <a:p>
            <a:pPr marL="0" indent="0">
              <a:buNone/>
            </a:pPr>
            <a:endParaRPr lang="nl-BE" sz="15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B1A48F-19BA-4FE5-BBD3-8BBA83A688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256" y="6434709"/>
            <a:ext cx="893630" cy="30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2EA6F79-0732-4FB1-A588-65E4D6BAA161}"/>
              </a:ext>
            </a:extLst>
          </p:cNvPr>
          <p:cNvSpPr txBox="1">
            <a:spLocks/>
          </p:cNvSpPr>
          <p:nvPr/>
        </p:nvSpPr>
        <p:spPr bwMode="auto">
          <a:xfrm>
            <a:off x="445078" y="340708"/>
            <a:ext cx="7017211" cy="67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nl-BE" sz="3600" kern="12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/>
            <a:r>
              <a:rPr lang="en-US" sz="3200" dirty="0">
                <a:solidFill>
                  <a:srgbClr val="52BDEC"/>
                </a:solidFill>
              </a:rPr>
              <a:t>SIGMA &amp; COVID-19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82E0DB3-A489-4F79-B8D3-4C9956F4534A}"/>
              </a:ext>
            </a:extLst>
          </p:cNvPr>
          <p:cNvGraphicFramePr/>
          <p:nvPr/>
        </p:nvGraphicFramePr>
        <p:xfrm>
          <a:off x="1871301" y="1274131"/>
          <a:ext cx="5738329" cy="1352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Lightning Bolt 5">
            <a:extLst>
              <a:ext uri="{FF2B5EF4-FFF2-40B4-BE49-F238E27FC236}">
                <a16:creationId xmlns:a16="http://schemas.microsoft.com/office/drawing/2014/main" id="{00C8AC50-9B40-4045-A266-C0EF53723235}"/>
              </a:ext>
            </a:extLst>
          </p:cNvPr>
          <p:cNvSpPr/>
          <p:nvPr/>
        </p:nvSpPr>
        <p:spPr>
          <a:xfrm>
            <a:off x="4956490" y="1158635"/>
            <a:ext cx="432048" cy="551094"/>
          </a:xfrm>
          <a:prstGeom prst="lightningBol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nl-BE" sz="1350" dirty="0">
              <a:solidFill>
                <a:srgbClr val="FF4D0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CBD7A7-1256-41B2-BB0E-1D27CB1D0105}"/>
              </a:ext>
            </a:extLst>
          </p:cNvPr>
          <p:cNvSpPr txBox="1"/>
          <p:nvPr/>
        </p:nvSpPr>
        <p:spPr>
          <a:xfrm>
            <a:off x="4389427" y="916301"/>
            <a:ext cx="11341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1350" dirty="0">
                <a:solidFill>
                  <a:srgbClr val="FF4D00">
                    <a:lumMod val="75000"/>
                  </a:srgbClr>
                </a:solidFill>
                <a:latin typeface="Arial" panose="020B0604020202020204" pitchFamily="34" charset="0"/>
              </a:rPr>
              <a:t>COVID-19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1DA039-B1B8-487E-BD8B-16C004FE251B}"/>
              </a:ext>
            </a:extLst>
          </p:cNvPr>
          <p:cNvSpPr txBox="1">
            <a:spLocks/>
          </p:cNvSpPr>
          <p:nvPr/>
        </p:nvSpPr>
        <p:spPr bwMode="auto">
          <a:xfrm>
            <a:off x="679071" y="4740763"/>
            <a:ext cx="7112700" cy="141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1" fontAlgn="base" hangingPunct="1">
              <a:spcBef>
                <a:spcPts val="575"/>
              </a:spcBef>
              <a:spcAft>
                <a:spcPct val="0"/>
              </a:spcAft>
              <a:buSzPct val="110000"/>
              <a:buFont typeface="Arial" panose="020B0604020202020204" pitchFamily="34" charset="0"/>
              <a:buChar char="•"/>
              <a:defRPr lang="nl-NL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19138" indent="-360363" algn="l" rtl="0" eaLnBrk="1" fontAlgn="base" hangingPunct="1">
              <a:spcBef>
                <a:spcPts val="575"/>
              </a:spcBef>
              <a:spcAft>
                <a:spcPct val="0"/>
              </a:spcAft>
              <a:buSzPct val="75000"/>
              <a:buFont typeface="Courier New" panose="02070309020205020404" pitchFamily="49" charset="0"/>
              <a:buChar char="o"/>
              <a:defRPr lang="nl-NL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89013" indent="-2698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nl-NL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68400" indent="-179388" algn="l" rtl="0" eaLnBrk="1" fontAlgn="base" hangingPunct="1">
              <a:spcBef>
                <a:spcPts val="375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defRPr lang="nl-NL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8263" indent="-179388" algn="l" rtl="0" eaLnBrk="1" fontAlgn="base" hangingPunct="1"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-"/>
              <a:defRPr lang="nl-BE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081" indent="-269081" defTabSz="685800">
              <a:spcBef>
                <a:spcPts val="431"/>
              </a:spcBef>
            </a:pPr>
            <a:r>
              <a:rPr lang="nl-BE" sz="2000" dirty="0">
                <a:solidFill>
                  <a:srgbClr val="00407A"/>
                </a:solidFill>
              </a:rPr>
              <a:t>Januari 2020: Start SIGMA Wave 2</a:t>
            </a:r>
          </a:p>
          <a:p>
            <a:pPr marL="269081" indent="-269081" defTabSz="685800">
              <a:spcBef>
                <a:spcPts val="431"/>
              </a:spcBef>
            </a:pPr>
            <a:r>
              <a:rPr lang="nl-BE" sz="2000" dirty="0">
                <a:solidFill>
                  <a:srgbClr val="00407A"/>
                </a:solidFill>
              </a:rPr>
              <a:t>Maart 2020: Eerste coronamaatregelen – stop Wave 2</a:t>
            </a:r>
          </a:p>
          <a:p>
            <a:pPr marL="269081" indent="-269081" defTabSz="685800">
              <a:spcBef>
                <a:spcPts val="431"/>
              </a:spcBef>
            </a:pPr>
            <a:r>
              <a:rPr lang="nl-BE" sz="2000" dirty="0">
                <a:solidFill>
                  <a:srgbClr val="00407A"/>
                </a:solidFill>
              </a:rPr>
              <a:t>Mei 2020: ‘Wave COVID’</a:t>
            </a:r>
          </a:p>
          <a:p>
            <a:pPr marL="539354" lvl="1" indent="-270272" defTabSz="685800">
              <a:spcBef>
                <a:spcPts val="431"/>
              </a:spcBef>
            </a:pPr>
            <a:r>
              <a:rPr lang="nl-BE" sz="1600" i="1" dirty="0">
                <a:solidFill>
                  <a:srgbClr val="00407A"/>
                </a:solidFill>
              </a:rPr>
              <a:t>n </a:t>
            </a:r>
            <a:r>
              <a:rPr lang="nl-BE" sz="1600" dirty="0">
                <a:solidFill>
                  <a:srgbClr val="00407A"/>
                </a:solidFill>
              </a:rPr>
              <a:t>= 173 deelnemers (van originele </a:t>
            </a:r>
            <a:r>
              <a:rPr lang="nl-BE" sz="1600" i="1" dirty="0">
                <a:solidFill>
                  <a:srgbClr val="00407A"/>
                </a:solidFill>
              </a:rPr>
              <a:t>n </a:t>
            </a:r>
            <a:r>
              <a:rPr lang="nl-BE" sz="1600" dirty="0">
                <a:solidFill>
                  <a:srgbClr val="00407A"/>
                </a:solidFill>
              </a:rPr>
              <a:t>= 1913)</a:t>
            </a:r>
          </a:p>
          <a:p>
            <a:pPr marL="0" indent="0" defTabSz="685800">
              <a:spcBef>
                <a:spcPts val="431"/>
              </a:spcBef>
              <a:buNone/>
            </a:pPr>
            <a:endParaRPr lang="nl-BE" sz="1500" dirty="0">
              <a:solidFill>
                <a:srgbClr val="00407A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1E6B15-411F-467D-937B-CE478007F98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8" t="39279" r="54927" b="38350"/>
          <a:stretch/>
        </p:blipFill>
        <p:spPr>
          <a:xfrm>
            <a:off x="8163974" y="154736"/>
            <a:ext cx="630016" cy="7560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FE0B0E-4994-45DF-A0B9-C81BCD3309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6769" y="2702373"/>
            <a:ext cx="2685722" cy="19778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6787AE-F95D-414E-848D-F60EABCFB6D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2695398"/>
            <a:ext cx="4673600" cy="165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8A105-4A01-4B20-92EA-4302E9861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1"/>
            <a:endParaRPr lang="nl-BE" sz="1500" dirty="0"/>
          </a:p>
          <a:p>
            <a:pPr lvl="1"/>
            <a:endParaRPr lang="nl-BE" sz="1500" dirty="0"/>
          </a:p>
          <a:p>
            <a:pPr lvl="1"/>
            <a:endParaRPr lang="nl-BE" sz="1500" dirty="0"/>
          </a:p>
          <a:p>
            <a:pPr lvl="1"/>
            <a:endParaRPr lang="nl-BE" sz="1500" dirty="0"/>
          </a:p>
          <a:p>
            <a:endParaRPr lang="nl-BE" sz="1500" i="1" dirty="0"/>
          </a:p>
          <a:p>
            <a:endParaRPr lang="nl-BE" sz="1500" i="1" dirty="0"/>
          </a:p>
          <a:p>
            <a:endParaRPr lang="nl-BE" sz="1500" dirty="0"/>
          </a:p>
          <a:p>
            <a:endParaRPr lang="nl-BE" sz="1500" dirty="0"/>
          </a:p>
          <a:p>
            <a:endParaRPr lang="nl-BE" sz="1500" dirty="0"/>
          </a:p>
          <a:p>
            <a:endParaRPr lang="nl-BE" sz="1500" dirty="0"/>
          </a:p>
          <a:p>
            <a:endParaRPr lang="nl-BE" sz="1500" dirty="0"/>
          </a:p>
          <a:p>
            <a:endParaRPr lang="nl-BE" sz="1500" dirty="0"/>
          </a:p>
          <a:p>
            <a:pPr marL="0" indent="0">
              <a:buNone/>
            </a:pPr>
            <a:endParaRPr lang="nl-BE" sz="1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C42208-37C1-4087-B573-6D466434AF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8" t="39279" r="54927" b="38350"/>
          <a:stretch/>
        </p:blipFill>
        <p:spPr>
          <a:xfrm>
            <a:off x="8163974" y="154736"/>
            <a:ext cx="630016" cy="75608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E249F63-57BF-41C0-86BD-13360E9A130A}"/>
              </a:ext>
            </a:extLst>
          </p:cNvPr>
          <p:cNvSpPr/>
          <p:nvPr/>
        </p:nvSpPr>
        <p:spPr>
          <a:xfrm>
            <a:off x="1200997" y="662082"/>
            <a:ext cx="6742005" cy="1014317"/>
          </a:xfrm>
          <a:prstGeom prst="roundRect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b="1" dirty="0">
                <a:solidFill>
                  <a:srgbClr val="FFFFFF"/>
                </a:solidFill>
                <a:latin typeface="Arial"/>
              </a:rPr>
              <a:t>Vraag: Verschil voor/tijdens COVID-19 in mentale gezondheid én sociale levens van jongeren?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B2CCD75-1A7B-4BF8-B652-3A2B4721371B}"/>
              </a:ext>
            </a:extLst>
          </p:cNvPr>
          <p:cNvSpPr txBox="1">
            <a:spLocks/>
          </p:cNvSpPr>
          <p:nvPr/>
        </p:nvSpPr>
        <p:spPr bwMode="auto">
          <a:xfrm>
            <a:off x="685800" y="2866813"/>
            <a:ext cx="7793182" cy="256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2" rtlCol="0" anchor="t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1" fontAlgn="base" hangingPunct="1">
              <a:spcBef>
                <a:spcPts val="575"/>
              </a:spcBef>
              <a:spcAft>
                <a:spcPct val="0"/>
              </a:spcAft>
              <a:buSzPct val="110000"/>
              <a:buFont typeface="Arial" panose="020B0604020202020204" pitchFamily="34" charset="0"/>
              <a:buChar char="•"/>
              <a:defRPr lang="nl-NL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19138" indent="-360363" algn="l" rtl="0" eaLnBrk="1" fontAlgn="base" hangingPunct="1">
              <a:spcBef>
                <a:spcPts val="575"/>
              </a:spcBef>
              <a:spcAft>
                <a:spcPct val="0"/>
              </a:spcAft>
              <a:buSzPct val="75000"/>
              <a:buFont typeface="Courier New" panose="02070309020205020404" pitchFamily="49" charset="0"/>
              <a:buChar char="o"/>
              <a:defRPr lang="nl-NL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89013" indent="-2698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nl-NL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68400" indent="-179388" algn="l" rtl="0" eaLnBrk="1" fontAlgn="base" hangingPunct="1">
              <a:spcBef>
                <a:spcPts val="375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defRPr lang="nl-NL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8263" indent="-179388" algn="l" rtl="0" eaLnBrk="1" fontAlgn="base" hangingPunct="1"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-"/>
              <a:defRPr lang="nl-BE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431"/>
              </a:spcBef>
              <a:buNone/>
            </a:pPr>
            <a:r>
              <a:rPr lang="nl-BE" sz="1800" b="1" dirty="0">
                <a:solidFill>
                  <a:srgbClr val="00407A"/>
                </a:solidFill>
              </a:rPr>
              <a:t>Mentale gezondheid:</a:t>
            </a:r>
          </a:p>
          <a:p>
            <a:pPr marL="269081" indent="-269081" defTabSz="685800">
              <a:spcBef>
                <a:spcPts val="431"/>
              </a:spcBef>
            </a:pPr>
            <a:r>
              <a:rPr lang="nl-BE" sz="1800" dirty="0">
                <a:solidFill>
                  <a:srgbClr val="00407A"/>
                </a:solidFill>
              </a:rPr>
              <a:t>Minder psychische klachten dan verwacht</a:t>
            </a:r>
          </a:p>
          <a:p>
            <a:pPr marL="269081" indent="-269081" defTabSz="685800">
              <a:spcBef>
                <a:spcPts val="431"/>
              </a:spcBef>
            </a:pPr>
            <a:r>
              <a:rPr lang="nl-BE" sz="1800" dirty="0">
                <a:solidFill>
                  <a:srgbClr val="00407A"/>
                </a:solidFill>
              </a:rPr>
              <a:t>Minder angstklachten</a:t>
            </a:r>
          </a:p>
          <a:p>
            <a:pPr marL="269081" indent="-269081" defTabSz="685800">
              <a:spcBef>
                <a:spcPts val="431"/>
              </a:spcBef>
            </a:pPr>
            <a:r>
              <a:rPr lang="nl-BE" sz="1800" dirty="0">
                <a:solidFill>
                  <a:srgbClr val="00407A"/>
                </a:solidFill>
              </a:rPr>
              <a:t>Voorspellers geestelijke gezondheid: </a:t>
            </a:r>
          </a:p>
          <a:p>
            <a:pPr marL="539354" lvl="1" indent="-270272" defTabSz="685800">
              <a:spcBef>
                <a:spcPts val="431"/>
              </a:spcBef>
            </a:pPr>
            <a:r>
              <a:rPr lang="nl-BE" sz="1800" dirty="0">
                <a:solidFill>
                  <a:srgbClr val="00407A"/>
                </a:solidFill>
              </a:rPr>
              <a:t>COVID-19-gerelateerde stressoren (-)</a:t>
            </a:r>
          </a:p>
          <a:p>
            <a:pPr marL="539354" lvl="1" indent="-270272" defTabSz="685800">
              <a:spcBef>
                <a:spcPts val="431"/>
              </a:spcBef>
            </a:pPr>
            <a:r>
              <a:rPr lang="nl-BE" sz="1800" dirty="0">
                <a:solidFill>
                  <a:srgbClr val="00407A"/>
                </a:solidFill>
              </a:rPr>
              <a:t>Veerkracht (+)</a:t>
            </a:r>
          </a:p>
          <a:p>
            <a:pPr marL="269081" indent="-269081" defTabSz="685800">
              <a:spcBef>
                <a:spcPts val="431"/>
              </a:spcBef>
            </a:pPr>
            <a:endParaRPr lang="nl-BE" sz="1800" dirty="0">
              <a:solidFill>
                <a:srgbClr val="00407A"/>
              </a:solidFill>
            </a:endParaRPr>
          </a:p>
          <a:p>
            <a:pPr marL="269081" indent="-269081" defTabSz="685800">
              <a:spcBef>
                <a:spcPts val="431"/>
              </a:spcBef>
            </a:pPr>
            <a:endParaRPr lang="nl-BE" sz="1800" dirty="0">
              <a:solidFill>
                <a:srgbClr val="00407A"/>
              </a:solidFill>
            </a:endParaRPr>
          </a:p>
          <a:p>
            <a:pPr marL="269081" indent="-269081" defTabSz="685800">
              <a:spcBef>
                <a:spcPts val="431"/>
              </a:spcBef>
            </a:pPr>
            <a:endParaRPr lang="nl-BE" sz="1800" dirty="0">
              <a:solidFill>
                <a:srgbClr val="00407A"/>
              </a:solidFill>
            </a:endParaRPr>
          </a:p>
          <a:p>
            <a:pPr marL="0" indent="0" algn="ctr" defTabSz="685800">
              <a:spcBef>
                <a:spcPts val="431"/>
              </a:spcBef>
              <a:buNone/>
            </a:pPr>
            <a:r>
              <a:rPr lang="nl-BE" sz="1800" b="1" dirty="0">
                <a:solidFill>
                  <a:srgbClr val="00407A"/>
                </a:solidFill>
              </a:rPr>
              <a:t>Dagelijkse sociale levens:</a:t>
            </a:r>
          </a:p>
          <a:p>
            <a:pPr marL="269081" indent="-269081" defTabSz="685800">
              <a:spcBef>
                <a:spcPts val="431"/>
              </a:spcBef>
            </a:pPr>
            <a:r>
              <a:rPr lang="nl-BE" sz="1800" dirty="0">
                <a:solidFill>
                  <a:srgbClr val="00407A"/>
                </a:solidFill>
              </a:rPr>
              <a:t>Minder face-</a:t>
            </a:r>
            <a:r>
              <a:rPr lang="nl-BE" sz="1800" dirty="0" err="1">
                <a:solidFill>
                  <a:srgbClr val="00407A"/>
                </a:solidFill>
              </a:rPr>
              <a:t>to</a:t>
            </a:r>
            <a:r>
              <a:rPr lang="nl-BE" sz="1800" dirty="0">
                <a:solidFill>
                  <a:srgbClr val="00407A"/>
                </a:solidFill>
              </a:rPr>
              <a:t>-face sociale interacties; meer online interacties</a:t>
            </a:r>
          </a:p>
          <a:p>
            <a:pPr marL="539354" lvl="1" indent="-270272" defTabSz="685800">
              <a:spcBef>
                <a:spcPts val="431"/>
              </a:spcBef>
            </a:pPr>
            <a:r>
              <a:rPr lang="nl-BE" sz="1800" dirty="0">
                <a:solidFill>
                  <a:srgbClr val="00407A"/>
                </a:solidFill>
              </a:rPr>
              <a:t>Hogere kwaliteit van sociale interacties</a:t>
            </a:r>
          </a:p>
          <a:p>
            <a:pPr marL="539354" lvl="1" indent="-270272" defTabSz="685800">
              <a:spcBef>
                <a:spcPts val="431"/>
              </a:spcBef>
            </a:pPr>
            <a:r>
              <a:rPr lang="nl-BE" sz="1800" dirty="0">
                <a:solidFill>
                  <a:srgbClr val="00407A"/>
                </a:solidFill>
              </a:rPr>
              <a:t>Sterkere relatie tussen kwaliteit van sociale interacties en psychische klachten</a:t>
            </a:r>
          </a:p>
          <a:p>
            <a:pPr marL="269081" indent="-269081" defTabSz="685800">
              <a:spcBef>
                <a:spcPts val="431"/>
              </a:spcBef>
            </a:pPr>
            <a:endParaRPr lang="nl-BE" sz="1800" dirty="0">
              <a:solidFill>
                <a:srgbClr val="00407A"/>
              </a:solidFill>
            </a:endParaRPr>
          </a:p>
          <a:p>
            <a:pPr marL="269081" indent="-269081" defTabSz="685800">
              <a:spcBef>
                <a:spcPts val="431"/>
              </a:spcBef>
            </a:pPr>
            <a:endParaRPr lang="nl-BE" sz="1800" dirty="0">
              <a:solidFill>
                <a:srgbClr val="00407A"/>
              </a:solidFill>
            </a:endParaRPr>
          </a:p>
          <a:p>
            <a:pPr marL="539354" lvl="1" indent="-270272" defTabSz="685800">
              <a:spcBef>
                <a:spcPts val="431"/>
              </a:spcBef>
            </a:pPr>
            <a:endParaRPr lang="nl-BE" sz="1800" dirty="0">
              <a:solidFill>
                <a:srgbClr val="00407A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D9F536-F4CF-4C42-9B81-F6AA1A8532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2573778" y="2196508"/>
            <a:ext cx="681540" cy="5912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048C7E-02B8-43C0-81F1-39A326DF4C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8"/>
          <a:stretch/>
        </p:blipFill>
        <p:spPr>
          <a:xfrm>
            <a:off x="5760133" y="2097304"/>
            <a:ext cx="937238" cy="78964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124CF090-2744-45F6-A002-277562858D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256" y="6434709"/>
            <a:ext cx="893630" cy="30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35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39750" y="179388"/>
            <a:ext cx="8334375" cy="900112"/>
          </a:xfrm>
        </p:spPr>
        <p:txBody>
          <a:bodyPr/>
          <a:lstStyle/>
          <a:p>
            <a:r>
              <a:rPr lang="en-US" dirty="0" err="1"/>
              <a:t>Conclusies</a:t>
            </a:r>
            <a:endParaRPr lang="nl-BE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539750" y="1388828"/>
            <a:ext cx="8334000" cy="175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1" fontAlgn="base" hangingPunct="1">
              <a:spcBef>
                <a:spcPts val="575"/>
              </a:spcBef>
              <a:spcAft>
                <a:spcPct val="0"/>
              </a:spcAft>
              <a:buSzPct val="110000"/>
              <a:buFont typeface="Arial" panose="020B0604020202020204" pitchFamily="34" charset="0"/>
              <a:buChar char="•"/>
              <a:defRPr lang="nl-NL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19138" indent="-360363" algn="l" rtl="0" eaLnBrk="1" fontAlgn="base" hangingPunct="1">
              <a:spcBef>
                <a:spcPts val="575"/>
              </a:spcBef>
              <a:spcAft>
                <a:spcPct val="0"/>
              </a:spcAft>
              <a:buSzPct val="75000"/>
              <a:buFont typeface="Courier New" panose="02070309020205020404" pitchFamily="49" charset="0"/>
              <a:buChar char="o"/>
              <a:defRPr lang="nl-NL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89013" indent="-2698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nl-NL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68400" indent="-179388" algn="l" rtl="0" eaLnBrk="1" fontAlgn="base" hangingPunct="1">
              <a:spcBef>
                <a:spcPts val="375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defRPr lang="nl-NL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8263" indent="-179388" algn="l" rtl="0" eaLnBrk="1" fontAlgn="base" hangingPunct="1"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-"/>
              <a:defRPr lang="nl-BE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nl-BE" dirty="0"/>
          </a:p>
        </p:txBody>
      </p:sp>
      <p:pic>
        <p:nvPicPr>
          <p:cNvPr id="24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85" b="37823"/>
          <a:stretch/>
        </p:blipFill>
        <p:spPr bwMode="auto">
          <a:xfrm>
            <a:off x="6660232" y="-1496949"/>
            <a:ext cx="2046356" cy="283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6C39937A-2A96-4703-9CBC-467D05146B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173" y="6420611"/>
            <a:ext cx="1191507" cy="41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8E5FA78-68F8-4FC5-AD78-84D9D1C95BD3}"/>
              </a:ext>
            </a:extLst>
          </p:cNvPr>
          <p:cNvSpPr txBox="1">
            <a:spLocks/>
          </p:cNvSpPr>
          <p:nvPr/>
        </p:nvSpPr>
        <p:spPr bwMode="auto">
          <a:xfrm>
            <a:off x="539750" y="1388828"/>
            <a:ext cx="8334000" cy="44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1" fontAlgn="base" hangingPunct="1">
              <a:spcBef>
                <a:spcPts val="575"/>
              </a:spcBef>
              <a:spcAft>
                <a:spcPct val="0"/>
              </a:spcAft>
              <a:buSzPct val="110000"/>
              <a:buFont typeface="Arial" panose="020B0604020202020204" pitchFamily="34" charset="0"/>
              <a:buChar char="•"/>
              <a:defRPr lang="nl-NL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19138" indent="-360363" algn="l" rtl="0" eaLnBrk="1" fontAlgn="base" hangingPunct="1">
              <a:spcBef>
                <a:spcPts val="575"/>
              </a:spcBef>
              <a:spcAft>
                <a:spcPct val="0"/>
              </a:spcAft>
              <a:buSzPct val="75000"/>
              <a:buFont typeface="Courier New" panose="02070309020205020404" pitchFamily="49" charset="0"/>
              <a:buChar char="o"/>
              <a:defRPr lang="nl-NL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89013" indent="-2698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nl-NL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68400" indent="-179388" algn="l" rtl="0" eaLnBrk="1" fontAlgn="base" hangingPunct="1">
              <a:spcBef>
                <a:spcPts val="375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defRPr lang="nl-NL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8263" indent="-179388" algn="l" rtl="0" eaLnBrk="1" fontAlgn="base" hangingPunct="1"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-"/>
              <a:defRPr lang="nl-BE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err="1"/>
              <a:t>Psychische</a:t>
            </a:r>
            <a:r>
              <a:rPr lang="en-US" dirty="0"/>
              <a:t> </a:t>
            </a:r>
            <a:r>
              <a:rPr lang="en-US" dirty="0" err="1"/>
              <a:t>klachten</a:t>
            </a:r>
            <a:r>
              <a:rPr lang="en-US" dirty="0"/>
              <a:t> </a:t>
            </a:r>
            <a:r>
              <a:rPr lang="en-US" dirty="0" err="1"/>
              <a:t>komen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op </a:t>
            </a:r>
            <a:r>
              <a:rPr lang="en-US" dirty="0" err="1"/>
              <a:t>elke</a:t>
            </a:r>
            <a:r>
              <a:rPr lang="en-US" dirty="0"/>
              <a:t> school, in </a:t>
            </a:r>
            <a:r>
              <a:rPr lang="en-US" dirty="0" err="1"/>
              <a:t>elke</a:t>
            </a:r>
            <a:r>
              <a:rPr lang="en-US" dirty="0"/>
              <a:t> </a:t>
            </a:r>
            <a:r>
              <a:rPr lang="en-US" dirty="0" err="1"/>
              <a:t>klas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Risicofactoren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voorspellend</a:t>
            </a:r>
            <a:r>
              <a:rPr lang="en-US" dirty="0"/>
              <a:t>, maar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bepalend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Beschermingsfactoren</a:t>
            </a:r>
            <a:r>
              <a:rPr lang="en-US" dirty="0"/>
              <a:t> </a:t>
            </a:r>
            <a:r>
              <a:rPr lang="en-US" dirty="0" err="1"/>
              <a:t>minstens</a:t>
            </a:r>
            <a:r>
              <a:rPr lang="en-US" dirty="0"/>
              <a:t> zo </a:t>
            </a:r>
            <a:r>
              <a:rPr lang="en-US" dirty="0" err="1"/>
              <a:t>belangrijk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Negatieve</a:t>
            </a:r>
            <a:r>
              <a:rPr lang="en-US" dirty="0"/>
              <a:t> impact van COVID </a:t>
            </a:r>
            <a:r>
              <a:rPr lang="en-US" dirty="0" err="1"/>
              <a:t>viel</a:t>
            </a:r>
            <a:r>
              <a:rPr lang="en-US" dirty="0"/>
              <a:t> mee (in het begin)</a:t>
            </a:r>
          </a:p>
          <a:p>
            <a:pPr>
              <a:lnSpc>
                <a:spcPct val="150000"/>
              </a:lnSpc>
            </a:pPr>
            <a:r>
              <a:rPr lang="en-US" b="1" dirty="0" err="1"/>
              <a:t>Sociaal</a:t>
            </a:r>
            <a:r>
              <a:rPr lang="en-US" dirty="0"/>
              <a:t> </a:t>
            </a:r>
            <a:r>
              <a:rPr lang="en-US" dirty="0" err="1"/>
              <a:t>welzijn</a:t>
            </a:r>
            <a:r>
              <a:rPr lang="en-US" dirty="0"/>
              <a:t> = </a:t>
            </a:r>
            <a:r>
              <a:rPr lang="en-US" dirty="0" err="1"/>
              <a:t>essentieel</a:t>
            </a:r>
            <a:endParaRPr lang="en-US" b="1" dirty="0"/>
          </a:p>
          <a:p>
            <a:pPr lvl="1"/>
            <a:endParaRPr lang="en-US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18179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173" y="6412417"/>
            <a:ext cx="1191507" cy="41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351719" y="4778567"/>
            <a:ext cx="17491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Robin Achterhof</a:t>
            </a:r>
          </a:p>
          <a:p>
            <a:r>
              <a:rPr lang="en-US" sz="1400" dirty="0"/>
              <a:t>Inez Germeys</a:t>
            </a:r>
          </a:p>
          <a:p>
            <a:r>
              <a:rPr lang="en-US" sz="1400" dirty="0"/>
              <a:t>Olivia Kirtley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9559" y="4737377"/>
            <a:ext cx="2952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4"/>
              </a:rPr>
              <a:t>sigma@kuleuven.be</a:t>
            </a:r>
            <a:endParaRPr lang="en-US" sz="1600" dirty="0"/>
          </a:p>
          <a:p>
            <a:r>
              <a:rPr lang="en-US" sz="1600" dirty="0"/>
              <a:t>@SigmaLeuven</a:t>
            </a:r>
          </a:p>
          <a:p>
            <a:endParaRPr lang="en-US" sz="1600" dirty="0"/>
          </a:p>
          <a:p>
            <a:r>
              <a:rPr lang="en-US" sz="1600" dirty="0"/>
              <a:t>robin.achterhof@kuleuven.be</a:t>
            </a:r>
          </a:p>
          <a:p>
            <a:r>
              <a:rPr lang="en-US" sz="1600" dirty="0"/>
              <a:t>@robinachterhof</a:t>
            </a:r>
          </a:p>
          <a:p>
            <a:endParaRPr lang="en-US" sz="1600" dirty="0">
              <a:hlinkClick r:id="" action="ppaction://noaction"/>
            </a:endParaRPr>
          </a:p>
          <a:p>
            <a:endParaRPr lang="en-US" sz="1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185" y="5007101"/>
            <a:ext cx="304428" cy="281596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39750" y="179388"/>
            <a:ext cx="8334375" cy="900112"/>
          </a:xfrm>
        </p:spPr>
        <p:txBody>
          <a:bodyPr/>
          <a:lstStyle/>
          <a:p>
            <a:r>
              <a:rPr lang="en-US" dirty="0" err="1"/>
              <a:t>Dankuwel</a:t>
            </a:r>
            <a:r>
              <a:rPr lang="en-US" dirty="0"/>
              <a:t>!</a:t>
            </a:r>
            <a:endParaRPr lang="nl-BE" dirty="0"/>
          </a:p>
        </p:txBody>
      </p:sp>
      <p:sp>
        <p:nvSpPr>
          <p:cNvPr id="17" name="TextBox 16"/>
          <p:cNvSpPr txBox="1"/>
          <p:nvPr/>
        </p:nvSpPr>
        <p:spPr>
          <a:xfrm>
            <a:off x="372588" y="4558673"/>
            <a:ext cx="22532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/>
              <a:t>SIGMA team:</a:t>
            </a:r>
          </a:p>
          <a:p>
            <a:r>
              <a:rPr lang="en-US" sz="1400" dirty="0"/>
              <a:t>Zeynep Akcaoglu</a:t>
            </a:r>
          </a:p>
          <a:p>
            <a:r>
              <a:rPr lang="en-US" sz="1400" dirty="0"/>
              <a:t>Eva </a:t>
            </a:r>
            <a:r>
              <a:rPr lang="en-US" sz="1400" dirty="0" err="1"/>
              <a:t>Bamps</a:t>
            </a:r>
            <a:endParaRPr lang="en-US" sz="1400" dirty="0"/>
          </a:p>
          <a:p>
            <a:r>
              <a:rPr lang="en-US" sz="1400" dirty="0"/>
              <a:t>Julie </a:t>
            </a:r>
            <a:r>
              <a:rPr lang="en-US" sz="1400" dirty="0" err="1"/>
              <a:t>Janssens</a:t>
            </a:r>
            <a:endParaRPr lang="en-US" sz="1400" dirty="0"/>
          </a:p>
          <a:p>
            <a:r>
              <a:rPr lang="en-US" sz="1400" dirty="0"/>
              <a:t>Karlijn Hermans</a:t>
            </a:r>
          </a:p>
          <a:p>
            <a:r>
              <a:rPr lang="en-US" sz="1400" dirty="0" err="1"/>
              <a:t>Anu</a:t>
            </a:r>
            <a:r>
              <a:rPr lang="en-US" sz="1400" dirty="0"/>
              <a:t> </a:t>
            </a:r>
            <a:r>
              <a:rPr lang="en-US" sz="1400" dirty="0" err="1"/>
              <a:t>Hiekkaranta</a:t>
            </a:r>
            <a:endParaRPr lang="en-US" sz="1400" dirty="0"/>
          </a:p>
          <a:p>
            <a:r>
              <a:rPr lang="en-US" sz="1400" dirty="0"/>
              <a:t>Noemi </a:t>
            </a:r>
            <a:r>
              <a:rPr lang="en-US" sz="1400" dirty="0" err="1"/>
              <a:t>Hagemann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97602" y="4769163"/>
            <a:ext cx="1749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Silke Apers</a:t>
            </a:r>
          </a:p>
          <a:p>
            <a:r>
              <a:rPr lang="en-US" sz="1400" dirty="0"/>
              <a:t>Tessa Biesemans</a:t>
            </a:r>
          </a:p>
          <a:p>
            <a:r>
              <a:rPr lang="en-US" sz="1400" dirty="0"/>
              <a:t>Martine van Nierop</a:t>
            </a:r>
          </a:p>
          <a:p>
            <a:r>
              <a:rPr lang="en-US" sz="1400" dirty="0"/>
              <a:t>Martien Wampers</a:t>
            </a:r>
          </a:p>
        </p:txBody>
      </p:sp>
      <p:pic>
        <p:nvPicPr>
          <p:cNvPr id="16" name="Content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85" b="37823"/>
          <a:stretch/>
        </p:blipFill>
        <p:spPr bwMode="auto">
          <a:xfrm>
            <a:off x="6660232" y="-1496949"/>
            <a:ext cx="2046356" cy="283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2017F7-60A2-4494-B8BB-1972647DF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852" y="5517231"/>
            <a:ext cx="304428" cy="2815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2C2E0C-D94E-4E26-9880-C0E21F51DB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270" y="2019279"/>
            <a:ext cx="2521007" cy="1600438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472A3C1-9E9F-4DD0-A9E2-853ACC5B5C79}"/>
              </a:ext>
            </a:extLst>
          </p:cNvPr>
          <p:cNvSpPr txBox="1">
            <a:spLocks/>
          </p:cNvSpPr>
          <p:nvPr/>
        </p:nvSpPr>
        <p:spPr bwMode="auto">
          <a:xfrm>
            <a:off x="579270" y="1295270"/>
            <a:ext cx="8334000" cy="83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1" fontAlgn="base" hangingPunct="1">
              <a:spcBef>
                <a:spcPts val="575"/>
              </a:spcBef>
              <a:spcAft>
                <a:spcPct val="0"/>
              </a:spcAft>
              <a:buSzPct val="110000"/>
              <a:buFont typeface="Arial" panose="020B0604020202020204" pitchFamily="34" charset="0"/>
              <a:buChar char="•"/>
              <a:defRPr lang="nl-NL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19138" indent="-360363" algn="l" rtl="0" eaLnBrk="1" fontAlgn="base" hangingPunct="1">
              <a:spcBef>
                <a:spcPts val="575"/>
              </a:spcBef>
              <a:spcAft>
                <a:spcPct val="0"/>
              </a:spcAft>
              <a:buSzPct val="75000"/>
              <a:buFont typeface="Courier New" panose="02070309020205020404" pitchFamily="49" charset="0"/>
              <a:buChar char="o"/>
              <a:defRPr lang="nl-NL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89013" indent="-2698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nl-NL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68400" indent="-179388" algn="l" rtl="0" eaLnBrk="1" fontAlgn="base" hangingPunct="1">
              <a:spcBef>
                <a:spcPts val="375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defRPr lang="nl-NL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8263" indent="-179388" algn="l" rtl="0" eaLnBrk="1" fontAlgn="base" hangingPunct="1"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-"/>
              <a:defRPr lang="nl-BE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/>
              <a:t>Meer info? </a:t>
            </a:r>
            <a:r>
              <a:rPr lang="en-US" dirty="0">
                <a:hlinkClick r:id="rId8"/>
              </a:rPr>
              <a:t>www.sigma-leuven.be</a:t>
            </a:r>
            <a:r>
              <a:rPr lang="en-US" dirty="0"/>
              <a:t> </a:t>
            </a:r>
            <a:endParaRPr lang="en-US" b="1" dirty="0"/>
          </a:p>
          <a:p>
            <a:pPr lvl="1"/>
            <a:endParaRPr lang="en-US" dirty="0"/>
          </a:p>
          <a:p>
            <a:endParaRPr lang="nl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2461D6-7C18-4B55-AB7F-E2A8FE3287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2601" y="3101976"/>
            <a:ext cx="2333134" cy="16004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309B141-CD6D-4421-8D13-23B06B038B8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37" y="1952258"/>
            <a:ext cx="4162188" cy="234224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B3FC2FE-F6BD-4772-B91A-044C85CCB4CA}"/>
              </a:ext>
            </a:extLst>
          </p:cNvPr>
          <p:cNvGrpSpPr/>
          <p:nvPr/>
        </p:nvGrpSpPr>
        <p:grpSpPr>
          <a:xfrm>
            <a:off x="4928050" y="3491585"/>
            <a:ext cx="3733334" cy="1009754"/>
            <a:chOff x="4028445" y="2191890"/>
            <a:chExt cx="3873502" cy="109097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E6D658A-CBB2-4ADE-939B-D3B8581B4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28445" y="2194496"/>
              <a:ext cx="597276" cy="108837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30CB472-9141-4597-BD37-9908998F8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604892" y="2196619"/>
              <a:ext cx="597277" cy="1073485"/>
            </a:xfrm>
            <a:prstGeom prst="rect">
              <a:avLst/>
            </a:prstGeom>
          </p:spPr>
        </p:pic>
        <p:pic>
          <p:nvPicPr>
            <p:cNvPr id="32" name="Picture 2" descr="Aleksandra Lecei : Institute of Psychology : Universität Hamburg">
              <a:extLst>
                <a:ext uri="{FF2B5EF4-FFF2-40B4-BE49-F238E27FC236}">
                  <a16:creationId xmlns:a16="http://schemas.microsoft.com/office/drawing/2014/main" id="{C07E433B-1E7D-42E3-ABC9-C6647120E6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54" r="12886"/>
            <a:stretch/>
          </p:blipFill>
          <p:spPr bwMode="auto">
            <a:xfrm>
              <a:off x="5170436" y="2191890"/>
              <a:ext cx="611559" cy="1073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SIGMA Nieuwsbrief - Jongeren">
              <a:extLst>
                <a:ext uri="{FF2B5EF4-FFF2-40B4-BE49-F238E27FC236}">
                  <a16:creationId xmlns:a16="http://schemas.microsoft.com/office/drawing/2014/main" id="{9600561D-5C46-49C0-B640-3C307ED55C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6146" y="2204059"/>
              <a:ext cx="714355" cy="1073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 descr="SIGMA Nieuwsbrief - Jongeren">
              <a:extLst>
                <a:ext uri="{FF2B5EF4-FFF2-40B4-BE49-F238E27FC236}">
                  <a16:creationId xmlns:a16="http://schemas.microsoft.com/office/drawing/2014/main" id="{98A26640-4778-4C6F-AB15-91819D1EB6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9021" y="2191890"/>
              <a:ext cx="863082" cy="1073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 descr="Consortium | IMMERSE_project">
              <a:extLst>
                <a:ext uri="{FF2B5EF4-FFF2-40B4-BE49-F238E27FC236}">
                  <a16:creationId xmlns:a16="http://schemas.microsoft.com/office/drawing/2014/main" id="{74271B24-30AD-4114-AB74-03A12CFD21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773"/>
            <a:stretch/>
          </p:blipFill>
          <p:spPr bwMode="auto">
            <a:xfrm>
              <a:off x="7231606" y="2212578"/>
              <a:ext cx="670341" cy="1052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920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2282" y="281703"/>
            <a:ext cx="5526261" cy="900112"/>
          </a:xfrm>
        </p:spPr>
        <p:txBody>
          <a:bodyPr/>
          <a:lstStyle/>
          <a:p>
            <a:r>
              <a:rPr lang="en-US" dirty="0" err="1"/>
              <a:t>Doel</a:t>
            </a:r>
            <a:r>
              <a:rPr lang="en-US" dirty="0"/>
              <a:t> SIGMA-project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327" y="1272633"/>
            <a:ext cx="5526136" cy="234899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051"/>
            <a:ext cx="3001227" cy="6890051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3192282" y="1138378"/>
          <a:ext cx="5777281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 rot="283890">
            <a:off x="5580951" y="3182284"/>
            <a:ext cx="748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rgbClr val="1D8DB0"/>
                </a:solidFill>
              </a:rPr>
              <a:t>?</a:t>
            </a:r>
            <a:endParaRPr lang="nl-BE" sz="7200" b="1">
              <a:solidFill>
                <a:srgbClr val="1D8D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83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8358" y="36996"/>
            <a:ext cx="3977076" cy="900112"/>
          </a:xfrm>
        </p:spPr>
        <p:txBody>
          <a:bodyPr/>
          <a:lstStyle/>
          <a:p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deden</a:t>
            </a:r>
            <a:r>
              <a:rPr lang="en-US" dirty="0"/>
              <a:t> </a:t>
            </a:r>
            <a:r>
              <a:rPr lang="en-US" dirty="0" err="1"/>
              <a:t>mee</a:t>
            </a:r>
            <a:r>
              <a:rPr lang="en-US" dirty="0"/>
              <a:t>?</a:t>
            </a:r>
            <a:endParaRPr lang="nl-BE" dirty="0"/>
          </a:p>
        </p:txBody>
      </p:sp>
      <p:pic>
        <p:nvPicPr>
          <p:cNvPr id="33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85" b="37823"/>
          <a:stretch/>
        </p:blipFill>
        <p:spPr bwMode="auto">
          <a:xfrm>
            <a:off x="6660232" y="-1496949"/>
            <a:ext cx="2046356" cy="283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ontent Placeholder 3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173" y="6420611"/>
            <a:ext cx="1191507" cy="41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539750" y="1388828"/>
            <a:ext cx="8334000" cy="44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1" fontAlgn="base" hangingPunct="1">
              <a:spcBef>
                <a:spcPts val="575"/>
              </a:spcBef>
              <a:spcAft>
                <a:spcPct val="0"/>
              </a:spcAft>
              <a:buSzPct val="110000"/>
              <a:buFont typeface="Arial" panose="020B0604020202020204" pitchFamily="34" charset="0"/>
              <a:buChar char="•"/>
              <a:defRPr lang="nl-NL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19138" indent="-360363" algn="l" rtl="0" eaLnBrk="1" fontAlgn="base" hangingPunct="1">
              <a:spcBef>
                <a:spcPts val="575"/>
              </a:spcBef>
              <a:spcAft>
                <a:spcPct val="0"/>
              </a:spcAft>
              <a:buSzPct val="75000"/>
              <a:buFont typeface="Courier New" panose="02070309020205020404" pitchFamily="49" charset="0"/>
              <a:buChar char="o"/>
              <a:defRPr lang="nl-NL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89013" indent="-2698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nl-NL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68400" indent="-179388" algn="l" rtl="0" eaLnBrk="1" fontAlgn="base" hangingPunct="1">
              <a:spcBef>
                <a:spcPts val="375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defRPr lang="nl-NL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8263" indent="-179388" algn="l" rtl="0" eaLnBrk="1" fontAlgn="base" hangingPunct="1"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-"/>
              <a:defRPr lang="nl-BE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1" indent="0">
              <a:buNone/>
            </a:pPr>
            <a:r>
              <a:rPr lang="en-US" dirty="0"/>
              <a:t>695		1207</a:t>
            </a:r>
          </a:p>
          <a:p>
            <a:pPr marL="358775" lvl="1" indent="0">
              <a:buNone/>
            </a:pPr>
            <a:r>
              <a:rPr lang="en-US" dirty="0"/>
              <a:t> </a:t>
            </a:r>
          </a:p>
          <a:p>
            <a:pPr marL="358775" lvl="1" indent="0">
              <a:buNone/>
            </a:pPr>
            <a:r>
              <a:rPr lang="en-US" dirty="0"/>
              <a:t>1048 </a:t>
            </a:r>
            <a:r>
              <a:rPr lang="en-US" dirty="0" err="1"/>
              <a:t>eerstejaars</a:t>
            </a:r>
            <a:endParaRPr lang="en-US" dirty="0"/>
          </a:p>
          <a:p>
            <a:pPr marL="358775" lvl="1" indent="0">
              <a:buNone/>
            </a:pPr>
            <a:r>
              <a:rPr lang="en-US" dirty="0"/>
              <a:t>424 </a:t>
            </a:r>
            <a:r>
              <a:rPr lang="en-US" dirty="0" err="1"/>
              <a:t>derdejaars</a:t>
            </a:r>
            <a:endParaRPr lang="en-US" dirty="0"/>
          </a:p>
          <a:p>
            <a:pPr marL="358775" lvl="1" indent="0">
              <a:buNone/>
            </a:pPr>
            <a:r>
              <a:rPr lang="en-US" dirty="0"/>
              <a:t>441 </a:t>
            </a:r>
            <a:r>
              <a:rPr lang="en-US" dirty="0" err="1"/>
              <a:t>vijfdejaars</a:t>
            </a:r>
            <a:endParaRPr lang="en-US" dirty="0"/>
          </a:p>
          <a:p>
            <a:pPr marL="358775" lvl="1" indent="0">
              <a:buNone/>
            </a:pPr>
            <a:endParaRPr lang="en-US" dirty="0"/>
          </a:p>
          <a:p>
            <a:pPr marL="358775" lvl="1" indent="0">
              <a:buNone/>
            </a:pPr>
            <a:r>
              <a:rPr lang="en-US" dirty="0"/>
              <a:t>A-</a:t>
            </a:r>
            <a:r>
              <a:rPr lang="en-US" dirty="0" err="1"/>
              <a:t>stroom</a:t>
            </a:r>
            <a:r>
              <a:rPr lang="en-US" dirty="0"/>
              <a:t>, B-</a:t>
            </a:r>
            <a:r>
              <a:rPr lang="en-US" dirty="0" err="1"/>
              <a:t>stroom</a:t>
            </a:r>
            <a:endParaRPr lang="en-US" dirty="0"/>
          </a:p>
          <a:p>
            <a:pPr marL="358775" lvl="1" indent="0">
              <a:buNone/>
            </a:pPr>
            <a:r>
              <a:rPr lang="en-US" dirty="0"/>
              <a:t>ASO, TSO, KSO, BSO..</a:t>
            </a:r>
          </a:p>
          <a:p>
            <a:pPr marL="358775" lvl="1" indent="0">
              <a:buNone/>
            </a:pPr>
            <a:endParaRPr lang="en-US" dirty="0"/>
          </a:p>
          <a:p>
            <a:pPr marL="358775" lvl="1" indent="0">
              <a:buNone/>
            </a:pPr>
            <a:r>
              <a:rPr lang="en-US" dirty="0"/>
              <a:t>Wave 1: Jan 2018 – </a:t>
            </a:r>
            <a:r>
              <a:rPr lang="en-US" dirty="0" err="1"/>
              <a:t>Juni</a:t>
            </a:r>
            <a:r>
              <a:rPr lang="en-US" dirty="0"/>
              <a:t> 2019</a:t>
            </a:r>
          </a:p>
          <a:p>
            <a:endParaRPr lang="en-US" dirty="0"/>
          </a:p>
          <a:p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1"/>
          <a:stretch/>
        </p:blipFill>
        <p:spPr>
          <a:xfrm>
            <a:off x="2863085" y="1122504"/>
            <a:ext cx="858687" cy="720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39"/>
          <a:stretch/>
        </p:blipFill>
        <p:spPr>
          <a:xfrm>
            <a:off x="1326765" y="1196752"/>
            <a:ext cx="729830" cy="60255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64CB502-9391-453E-9653-711FDC55335D}"/>
              </a:ext>
            </a:extLst>
          </p:cNvPr>
          <p:cNvGrpSpPr/>
          <p:nvPr/>
        </p:nvGrpSpPr>
        <p:grpSpPr>
          <a:xfrm>
            <a:off x="653023" y="2481222"/>
            <a:ext cx="7837953" cy="3652627"/>
            <a:chOff x="24219" y="1340147"/>
            <a:chExt cx="9144000" cy="471457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7D5A292-EBCA-4969-93C3-CB888CF96919}"/>
                </a:ext>
              </a:extLst>
            </p:cNvPr>
            <p:cNvGrpSpPr/>
            <p:nvPr/>
          </p:nvGrpSpPr>
          <p:grpSpPr>
            <a:xfrm>
              <a:off x="24219" y="1340147"/>
              <a:ext cx="9144000" cy="4714573"/>
              <a:chOff x="-324544" y="1700560"/>
              <a:chExt cx="10185432" cy="5157440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08CC586E-B3DE-431D-B8EC-44BA475975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324544" y="1700560"/>
                <a:ext cx="10185432" cy="515744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F488AB14-1883-40CE-9D63-6981E50FBD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568" y="2473890"/>
                <a:ext cx="360040" cy="397668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60A97245-55BD-4E62-A34B-3822DBCFFE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896" y="4390290"/>
                <a:ext cx="360040" cy="397668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6605A8B8-0A44-4D56-AE63-B70DE360FF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0476" y="2512224"/>
                <a:ext cx="360040" cy="397668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FCC40A5A-3AC6-4A5F-85CE-54F1332905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212" y="4343646"/>
                <a:ext cx="360040" cy="397668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ECE3B201-016A-4416-982D-015D25E78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95001" y="4651166"/>
                <a:ext cx="360040" cy="397668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3A2788D1-6566-433D-9B05-80DA4A809D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08304" y="1916832"/>
                <a:ext cx="360040" cy="397668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32E58025-E39D-4E0A-8E46-76510CB4C2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6256" y="2672724"/>
                <a:ext cx="360040" cy="397668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9CD74CDE-8A77-4E4B-ABAD-AC35377FD7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3472" y="2914850"/>
                <a:ext cx="360040" cy="397668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2ECE10DC-02A7-4AEE-8921-64612581E7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63980" y="4653136"/>
                <a:ext cx="360040" cy="397668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2CDD608C-44DD-430D-B27D-6E073F35E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1308" y="4191456"/>
                <a:ext cx="360040" cy="397668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51874AAE-CF93-49CE-A738-C11656926D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2887" y="3301363"/>
                <a:ext cx="360040" cy="397668"/>
              </a:xfrm>
              <a:prstGeom prst="rect">
                <a:avLst/>
              </a:prstGeom>
            </p:spPr>
          </p:pic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FF86ABD-F8D6-4B07-890E-22B48B96B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5380" y="3348753"/>
              <a:ext cx="323227" cy="36352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4F3855E-4466-4529-A370-79043AD01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499" y="2795942"/>
              <a:ext cx="323227" cy="36352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8FFF41C-2A66-4448-8E72-D317890CC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7263" y="2010964"/>
              <a:ext cx="323227" cy="36352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870FBB1-70DD-4124-BEA2-E8A6ACCF6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4433" y="3568704"/>
              <a:ext cx="323227" cy="36352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7A46185-59D6-4CB0-B86E-7F355BDD0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2130" y="3578916"/>
              <a:ext cx="323227" cy="36352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A3BE4A5-5313-4CA6-A692-CF63CAA69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1311" y="3644875"/>
              <a:ext cx="323227" cy="36352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9F77F5E-A9F1-4DF1-9DE7-4CA4BA615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095" y="4008395"/>
              <a:ext cx="323227" cy="36352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C1E4E8F-34CF-4D81-854A-0112089B4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2153" y="2864432"/>
              <a:ext cx="323227" cy="36352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27E7070-D619-49D4-806F-A26E57657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162" y="4008395"/>
              <a:ext cx="323227" cy="36352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D53F295-0BA2-4429-9D56-F00C4E657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4552" y="3394290"/>
              <a:ext cx="323227" cy="363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392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09567"/>
            <a:ext cx="5825842" cy="900112"/>
          </a:xfrm>
        </p:spPr>
        <p:txBody>
          <a:bodyPr/>
          <a:lstStyle/>
          <a:p>
            <a:pPr algn="ctr"/>
            <a:r>
              <a:rPr lang="en-US" dirty="0" err="1"/>
              <a:t>Onderwerpen</a:t>
            </a:r>
            <a:r>
              <a:rPr lang="en-US" dirty="0"/>
              <a:t> in SIGMA</a:t>
            </a:r>
            <a:endParaRPr lang="nl-BE" dirty="0"/>
          </a:p>
        </p:txBody>
      </p:sp>
      <p:pic>
        <p:nvPicPr>
          <p:cNvPr id="33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85" b="37823"/>
          <a:stretch/>
        </p:blipFill>
        <p:spPr bwMode="auto">
          <a:xfrm>
            <a:off x="6660232" y="-1496949"/>
            <a:ext cx="2046356" cy="283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ontent Placeholder 3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173" y="6420611"/>
            <a:ext cx="1191507" cy="41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539750" y="1388828"/>
            <a:ext cx="8334000" cy="44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2" rtlCol="0" anchor="t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1" fontAlgn="base" hangingPunct="1">
              <a:spcBef>
                <a:spcPts val="575"/>
              </a:spcBef>
              <a:spcAft>
                <a:spcPct val="0"/>
              </a:spcAft>
              <a:buSzPct val="110000"/>
              <a:buFont typeface="Arial" panose="020B0604020202020204" pitchFamily="34" charset="0"/>
              <a:buChar char="•"/>
              <a:defRPr lang="nl-NL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19138" indent="-360363" algn="l" rtl="0" eaLnBrk="1" fontAlgn="base" hangingPunct="1">
              <a:spcBef>
                <a:spcPts val="575"/>
              </a:spcBef>
              <a:spcAft>
                <a:spcPct val="0"/>
              </a:spcAft>
              <a:buSzPct val="75000"/>
              <a:buFont typeface="Courier New" panose="02070309020205020404" pitchFamily="49" charset="0"/>
              <a:buChar char="o"/>
              <a:defRPr lang="nl-NL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89013" indent="-2698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nl-NL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68400" indent="-179388" algn="l" rtl="0" eaLnBrk="1" fontAlgn="base" hangingPunct="1">
              <a:spcBef>
                <a:spcPts val="375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defRPr lang="nl-NL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8263" indent="-179388" algn="l" rtl="0" eaLnBrk="1" fontAlgn="base" hangingPunct="1"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-"/>
              <a:defRPr lang="nl-BE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Risico</a:t>
            </a:r>
            <a:r>
              <a:rPr lang="en-US" dirty="0"/>
              <a:t>-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beschermingsfactoren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Pesten</a:t>
            </a:r>
            <a:endParaRPr lang="en-US" dirty="0"/>
          </a:p>
          <a:p>
            <a:pPr lvl="1"/>
            <a:r>
              <a:rPr lang="en-US" dirty="0" err="1"/>
              <a:t>Ouder-kindrelatie</a:t>
            </a:r>
            <a:endParaRPr lang="en-US" dirty="0"/>
          </a:p>
          <a:p>
            <a:pPr lvl="1"/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vaardigheden</a:t>
            </a:r>
            <a:endParaRPr lang="en-US" dirty="0"/>
          </a:p>
          <a:p>
            <a:pPr lvl="1"/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steun</a:t>
            </a:r>
            <a:endParaRPr lang="en-US" dirty="0"/>
          </a:p>
          <a:p>
            <a:pPr lvl="1"/>
            <a:r>
              <a:rPr lang="en-US" dirty="0" err="1"/>
              <a:t>Middelengebruik</a:t>
            </a:r>
            <a:endParaRPr lang="en-US" dirty="0"/>
          </a:p>
          <a:p>
            <a:pPr lvl="1"/>
            <a:r>
              <a:rPr lang="en-US" dirty="0" err="1"/>
              <a:t>Traumatische</a:t>
            </a:r>
            <a:r>
              <a:rPr lang="en-US" dirty="0"/>
              <a:t> </a:t>
            </a:r>
            <a:r>
              <a:rPr lang="en-US" dirty="0" err="1"/>
              <a:t>ervaringen</a:t>
            </a:r>
            <a:endParaRPr lang="en-US" dirty="0"/>
          </a:p>
          <a:p>
            <a:pPr lvl="1"/>
            <a:r>
              <a:rPr lang="en-US" dirty="0" err="1"/>
              <a:t>Emotieregulatie</a:t>
            </a:r>
            <a:endParaRPr lang="en-US" dirty="0"/>
          </a:p>
          <a:p>
            <a:pPr lvl="1"/>
            <a:r>
              <a:rPr lang="en-US" dirty="0" err="1"/>
              <a:t>Identiteitsontwikkeling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verschillende</a:t>
            </a:r>
            <a:r>
              <a:rPr lang="en-US" dirty="0"/>
              <a:t> types </a:t>
            </a:r>
            <a:r>
              <a:rPr lang="en-US" dirty="0" err="1"/>
              <a:t>psychische</a:t>
            </a:r>
            <a:r>
              <a:rPr lang="en-US" dirty="0"/>
              <a:t> </a:t>
            </a:r>
            <a:r>
              <a:rPr lang="en-US" dirty="0" err="1"/>
              <a:t>klachten</a:t>
            </a:r>
            <a:r>
              <a:rPr lang="en-US" dirty="0"/>
              <a:t>, </a:t>
            </a:r>
            <a:r>
              <a:rPr lang="en-US" dirty="0" err="1"/>
              <a:t>o.a</a:t>
            </a:r>
            <a:r>
              <a:rPr lang="en-US" dirty="0"/>
              <a:t>.:</a:t>
            </a:r>
          </a:p>
          <a:p>
            <a:pPr lvl="1"/>
            <a:r>
              <a:rPr lang="en-US" dirty="0" err="1"/>
              <a:t>Depressie</a:t>
            </a:r>
            <a:endParaRPr lang="en-US" dirty="0"/>
          </a:p>
          <a:p>
            <a:pPr lvl="1"/>
            <a:r>
              <a:rPr lang="en-US" dirty="0"/>
              <a:t>Angst</a:t>
            </a:r>
          </a:p>
          <a:p>
            <a:pPr lvl="1"/>
            <a:r>
              <a:rPr lang="en-US" dirty="0" err="1"/>
              <a:t>Psychose</a:t>
            </a:r>
            <a:endParaRPr lang="en-US" dirty="0"/>
          </a:p>
          <a:p>
            <a:pPr lvl="1"/>
            <a:r>
              <a:rPr lang="en-US" dirty="0" err="1"/>
              <a:t>Suicidaliteit</a:t>
            </a:r>
            <a:endParaRPr lang="en-US" dirty="0"/>
          </a:p>
          <a:p>
            <a:pPr lvl="1"/>
            <a:r>
              <a:rPr lang="en-US" dirty="0" err="1"/>
              <a:t>Zelfverwonding</a:t>
            </a:r>
            <a:endParaRPr lang="en-US" dirty="0"/>
          </a:p>
          <a:p>
            <a:pPr lvl="1"/>
            <a:r>
              <a:rPr lang="en-US" dirty="0" err="1"/>
              <a:t>Eetproblematiek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allemaal</a:t>
            </a:r>
            <a:r>
              <a:rPr lang="en-US" dirty="0">
                <a:sym typeface="Wingdings" panose="05000000000000000000" pitchFamily="2" charset="2"/>
              </a:rPr>
              <a:t> in </a:t>
            </a:r>
            <a:r>
              <a:rPr lang="en-US" dirty="0" err="1">
                <a:sym typeface="Wingdings" panose="05000000000000000000" pitchFamily="2" charset="2"/>
              </a:rPr>
              <a:t>brede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dimensionele</a:t>
            </a:r>
            <a:r>
              <a:rPr lang="en-US" dirty="0">
                <a:sym typeface="Wingdings" panose="05000000000000000000" pitchFamily="2" charset="2"/>
              </a:rPr>
              <a:t> zin</a:t>
            </a:r>
            <a:endParaRPr lang="en-US" dirty="0"/>
          </a:p>
          <a:p>
            <a:pPr lvl="1"/>
            <a:endParaRPr lang="en-US" dirty="0"/>
          </a:p>
          <a:p>
            <a:endParaRPr lang="nl-BE" dirty="0"/>
          </a:p>
        </p:txBody>
      </p:sp>
      <p:sp>
        <p:nvSpPr>
          <p:cNvPr id="3" name="Rectangle 2"/>
          <p:cNvSpPr/>
          <p:nvPr/>
        </p:nvSpPr>
        <p:spPr>
          <a:xfrm>
            <a:off x="2235155" y="5761757"/>
            <a:ext cx="4968552" cy="759363"/>
          </a:xfrm>
          <a:prstGeom prst="rect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voor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verschillende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groepen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mensen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4109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015" y="57052"/>
            <a:ext cx="6762114" cy="900112"/>
          </a:xfrm>
        </p:spPr>
        <p:txBody>
          <a:bodyPr/>
          <a:lstStyle/>
          <a:p>
            <a:r>
              <a:rPr lang="en-US" dirty="0" err="1"/>
              <a:t>Resultaten</a:t>
            </a:r>
            <a:r>
              <a:rPr lang="en-US" dirty="0"/>
              <a:t>: </a:t>
            </a:r>
            <a:r>
              <a:rPr lang="en-US" dirty="0" err="1"/>
              <a:t>Psychische</a:t>
            </a:r>
            <a:r>
              <a:rPr lang="en-US" dirty="0"/>
              <a:t> </a:t>
            </a:r>
            <a:r>
              <a:rPr lang="en-US" dirty="0" err="1"/>
              <a:t>klachten</a:t>
            </a:r>
            <a:endParaRPr lang="nl-BE" dirty="0"/>
          </a:p>
        </p:txBody>
      </p:sp>
      <p:pic>
        <p:nvPicPr>
          <p:cNvPr id="33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85" b="37823"/>
          <a:stretch/>
        </p:blipFill>
        <p:spPr bwMode="auto">
          <a:xfrm>
            <a:off x="6660232" y="-1496949"/>
            <a:ext cx="2046356" cy="283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ontent Placeholder 3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173" y="6420611"/>
            <a:ext cx="1191507" cy="41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539750" y="1388828"/>
            <a:ext cx="8334000" cy="44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358775" indent="-358775" algn="l" rtl="0" eaLnBrk="1" fontAlgn="base" hangingPunct="1">
              <a:spcBef>
                <a:spcPts val="575"/>
              </a:spcBef>
              <a:spcAft>
                <a:spcPct val="0"/>
              </a:spcAft>
              <a:buSzPct val="110000"/>
              <a:buFont typeface="Arial" panose="020B0604020202020204" pitchFamily="34" charset="0"/>
              <a:buChar char="•"/>
              <a:defRPr lang="nl-NL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19138" indent="-360363" algn="l" rtl="0" eaLnBrk="1" fontAlgn="base" hangingPunct="1">
              <a:spcBef>
                <a:spcPts val="575"/>
              </a:spcBef>
              <a:spcAft>
                <a:spcPct val="0"/>
              </a:spcAft>
              <a:buSzPct val="75000"/>
              <a:buFont typeface="Courier New" panose="02070309020205020404" pitchFamily="49" charset="0"/>
              <a:buChar char="o"/>
              <a:defRPr lang="nl-NL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89013" indent="-2698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nl-NL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68400" indent="-179388" algn="l" rtl="0" eaLnBrk="1" fontAlgn="base" hangingPunct="1">
              <a:spcBef>
                <a:spcPts val="375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defRPr lang="nl-NL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8263" indent="-179388" algn="l" rtl="0" eaLnBrk="1" fontAlgn="base" hangingPunct="1"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-"/>
              <a:defRPr lang="nl-BE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nl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1232222"/>
            <a:ext cx="5788816" cy="488649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3688690-2D56-42F7-A94F-A1F78FBB699F}"/>
              </a:ext>
            </a:extLst>
          </p:cNvPr>
          <p:cNvSpPr/>
          <p:nvPr/>
        </p:nvSpPr>
        <p:spPr>
          <a:xfrm>
            <a:off x="4864755" y="3495348"/>
            <a:ext cx="2160240" cy="277431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8697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39CF5-9CC7-4546-8322-85E27EF7C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2"/>
                </a:solidFill>
              </a:rPr>
              <a:t>Welke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klachten</a:t>
            </a:r>
            <a:r>
              <a:rPr lang="en-US" b="1" dirty="0">
                <a:solidFill>
                  <a:schemeClr val="accent2"/>
                </a:solidFill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E7631B-02AB-FB44-972F-51A8FD727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5" y="1340768"/>
            <a:ext cx="9144000" cy="447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16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39CF5-9CC7-4546-8322-85E27EF7C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2"/>
                </a:solidFill>
              </a:rPr>
              <a:t>Welke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klachten</a:t>
            </a:r>
            <a:r>
              <a:rPr lang="en-US" b="1" dirty="0">
                <a:solidFill>
                  <a:schemeClr val="accent2"/>
                </a:solidFill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E7631B-02AB-FB44-972F-51A8FD727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5" y="1340768"/>
            <a:ext cx="9144000" cy="447963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353845" y="2413383"/>
            <a:ext cx="2520280" cy="2016224"/>
          </a:xfrm>
          <a:prstGeom prst="roundRect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Sociaal</a:t>
            </a:r>
            <a:endParaRPr lang="nl-BE" sz="3200" b="1"/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 flipV="1">
            <a:off x="5148064" y="1994469"/>
            <a:ext cx="1205781" cy="1427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5148063" y="3008210"/>
            <a:ext cx="1205783" cy="420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1"/>
          </p:cNvCxnSpPr>
          <p:nvPr/>
        </p:nvCxnSpPr>
        <p:spPr>
          <a:xfrm flipH="1">
            <a:off x="5148064" y="3421495"/>
            <a:ext cx="12057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148064" y="3429000"/>
            <a:ext cx="120578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148064" y="3436505"/>
            <a:ext cx="1205782" cy="993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" idx="1"/>
          </p:cNvCxnSpPr>
          <p:nvPr/>
        </p:nvCxnSpPr>
        <p:spPr>
          <a:xfrm flipH="1">
            <a:off x="5148064" y="3421495"/>
            <a:ext cx="1205781" cy="1578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" idx="1"/>
          </p:cNvCxnSpPr>
          <p:nvPr/>
        </p:nvCxnSpPr>
        <p:spPr>
          <a:xfrm flipH="1">
            <a:off x="5148062" y="3421495"/>
            <a:ext cx="1205783" cy="2021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778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1A0D-0585-7744-8BA1-71D72C876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Leeftijdsverschillen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A31E9ED-0B14-6F4D-85F4-EFC275F5B4E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9750" y="1349375"/>
          <a:ext cx="8334375" cy="442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79E762-39A3-432F-8EAD-0EE710BFF0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85" b="37823"/>
          <a:stretch/>
        </p:blipFill>
        <p:spPr bwMode="auto">
          <a:xfrm>
            <a:off x="6660232" y="-1496949"/>
            <a:ext cx="2046356" cy="283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7C62CAB5-D8B7-4DB5-946C-7615162EF6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173" y="6420611"/>
            <a:ext cx="1191507" cy="41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099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96DD8-8726-5041-A5A7-750266349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Traumatische</a:t>
            </a:r>
            <a:r>
              <a:rPr lang="en-US" dirty="0"/>
              <a:t> </a:t>
            </a:r>
            <a:r>
              <a:rPr lang="en-US" dirty="0" err="1"/>
              <a:t>gebeurtenissen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EDAED-BADE-E84A-8A7C-58DF3F07AD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" y="1916832"/>
            <a:ext cx="4369044" cy="34544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FB60C5-345C-2A43-B8F0-B99E77A518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060848"/>
            <a:ext cx="5362532" cy="3797430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8CD6702F-988C-479C-B9EF-08B438E1D0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173" y="6420611"/>
            <a:ext cx="1191507" cy="41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BA70546-BA42-48C3-BE6B-2BA3B0C18A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85" b="37823"/>
          <a:stretch/>
        </p:blipFill>
        <p:spPr bwMode="auto">
          <a:xfrm>
            <a:off x="6660232" y="-1496949"/>
            <a:ext cx="2046356" cy="283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22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0.3|2.2|9.2|12.4|12"/>
</p:tagLst>
</file>

<file path=ppt/theme/theme1.xml><?xml version="1.0" encoding="utf-8"?>
<a:theme xmlns:a="http://schemas.openxmlformats.org/drawingml/2006/main" name="Corporate-KU Leuven-Liggend-Achtergrond Wit">
  <a:themeElements>
    <a:clrScheme name="KU Leuven Corporate">
      <a:dk1>
        <a:srgbClr val="00407A"/>
      </a:dk1>
      <a:lt1>
        <a:srgbClr val="FFFFFF"/>
      </a:lt1>
      <a:dk2>
        <a:srgbClr val="52BDEC"/>
      </a:dk2>
      <a:lt2>
        <a:srgbClr val="FFFFFF"/>
      </a:lt2>
      <a:accent1>
        <a:srgbClr val="00407A"/>
      </a:accent1>
      <a:accent2>
        <a:srgbClr val="1D8DB0"/>
      </a:accent2>
      <a:accent3>
        <a:srgbClr val="52BDEC"/>
      </a:accent3>
      <a:accent4>
        <a:srgbClr val="00407A"/>
      </a:accent4>
      <a:accent5>
        <a:srgbClr val="FF9E0F"/>
      </a:accent5>
      <a:accent6>
        <a:srgbClr val="FF4D00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orporate-KULeuven" id="{CE5F8911-17BB-428E-99FC-E12117BC3B9C}" vid="{09DAAF26-27F5-4074-9284-67757AD815F7}"/>
    </a:ext>
  </a:extLst>
</a:theme>
</file>

<file path=ppt/theme/theme2.xml><?xml version="1.0" encoding="utf-8"?>
<a:theme xmlns:a="http://schemas.openxmlformats.org/drawingml/2006/main" name="Corporate-KU Leuven-Liggend-Achtergrond Wit en Watermerk">
  <a:themeElements>
    <a:clrScheme name="KU Leuven Corporate">
      <a:dk1>
        <a:srgbClr val="00407A"/>
      </a:dk1>
      <a:lt1>
        <a:srgbClr val="FFFFFF"/>
      </a:lt1>
      <a:dk2>
        <a:srgbClr val="52BDEC"/>
      </a:dk2>
      <a:lt2>
        <a:srgbClr val="FFFFFF"/>
      </a:lt2>
      <a:accent1>
        <a:srgbClr val="00407A"/>
      </a:accent1>
      <a:accent2>
        <a:srgbClr val="1D8DB0"/>
      </a:accent2>
      <a:accent3>
        <a:srgbClr val="52BDEC"/>
      </a:accent3>
      <a:accent4>
        <a:srgbClr val="00407A"/>
      </a:accent4>
      <a:accent5>
        <a:srgbClr val="FF9E0F"/>
      </a:accent5>
      <a:accent6>
        <a:srgbClr val="FF4D00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orporate-KULeuven" id="{CE5F8911-17BB-428E-99FC-E12117BC3B9C}" vid="{CADD2EC6-8AC5-42B9-8745-EC64745D2A3B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corporate-KULeuven</Template>
  <TotalTime>0</TotalTime>
  <Words>593</Words>
  <Application>Microsoft Office PowerPoint</Application>
  <PresentationFormat>On-screen Show (4:3)</PresentationFormat>
  <Paragraphs>183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Courier New</vt:lpstr>
      <vt:lpstr>Corporate-KU Leuven-Liggend-Achtergrond Wit</vt:lpstr>
      <vt:lpstr>Corporate-KU Leuven-Liggend-Achtergrond Wit en Watermerk</vt:lpstr>
      <vt:lpstr>Het SIGMA-project: een langdurig onderzoek naar de geestelijke gezondheid van Vlaamse jongeren</vt:lpstr>
      <vt:lpstr>Doel SIGMA-project</vt:lpstr>
      <vt:lpstr>Wie deden mee?</vt:lpstr>
      <vt:lpstr>Onderwerpen in SIGMA</vt:lpstr>
      <vt:lpstr>Resultaten: Psychische klachten</vt:lpstr>
      <vt:lpstr>Welke klachten?</vt:lpstr>
      <vt:lpstr>Welke klachten?</vt:lpstr>
      <vt:lpstr>Leeftijdsverschillen</vt:lpstr>
      <vt:lpstr>Traumatische gebeurtenissen</vt:lpstr>
      <vt:lpstr>Sociale steun</vt:lpstr>
      <vt:lpstr>Doel SIGMA-onderzoek</vt:lpstr>
      <vt:lpstr>Doel SIGMA-onderzoek</vt:lpstr>
      <vt:lpstr>Een blik op het dagelijks leven</vt:lpstr>
      <vt:lpstr>Sociaal gedrag &amp; psychische klachten</vt:lpstr>
      <vt:lpstr>PowerPoint Presentation</vt:lpstr>
      <vt:lpstr>PowerPoint Presentation</vt:lpstr>
      <vt:lpstr>Conclusies</vt:lpstr>
      <vt:lpstr>Dankuwel!</vt:lpstr>
    </vt:vector>
  </TitlesOfParts>
  <Company>KULeuven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Achterhof</dc:creator>
  <dc:description>Huisstijl KU Leuven - versie 24 juli 2012</dc:description>
  <cp:lastModifiedBy>Robin Achterhof</cp:lastModifiedBy>
  <cp:revision>175</cp:revision>
  <dcterms:created xsi:type="dcterms:W3CDTF">2019-04-23T14:20:52Z</dcterms:created>
  <dcterms:modified xsi:type="dcterms:W3CDTF">2022-09-20T20:20:39Z</dcterms:modified>
</cp:coreProperties>
</file>